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15" r:id="rId16"/>
    <p:sldId id="308" r:id="rId17"/>
    <p:sldId id="309" r:id="rId18"/>
    <p:sldId id="310" r:id="rId19"/>
    <p:sldId id="311" r:id="rId20"/>
    <p:sldId id="312" r:id="rId21"/>
    <p:sldId id="313" r:id="rId22"/>
    <p:sldId id="31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71690-F89F-431A-B2FA-40569F337A39}" type="datetimeFigureOut">
              <a:rPr lang="en-US" smtClean="0"/>
              <a:t>9/20/2018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B6904-0190-47CD-A0AC-6E16E158A2FC}" type="slidenum">
              <a:rPr lang="en-US" smtClean="0"/>
              <a:t>‹#›</a:t>
            </a:fld>
            <a:endParaRPr lang="en-US"/>
          </a:p>
        </p:txBody>
      </p:sp>
    </p:spTree>
    <p:extLst>
      <p:ext uri="{BB962C8B-B14F-4D97-AF65-F5344CB8AC3E}">
        <p14:creationId xmlns:p14="http://schemas.microsoft.com/office/powerpoint/2010/main" val="8672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altLang="en-US" dirty="0"/>
              <a:t>Tip: If your profile picture is blurry after it’s downsized, try uploading an image twice the size of the downsized image (that is, an image that is 336px by 336px). Often gives a sharper result.</a:t>
            </a:r>
          </a:p>
          <a:p>
            <a:endParaRPr lang="en-US" dirty="0"/>
          </a:p>
        </p:txBody>
      </p:sp>
      <p:sp>
        <p:nvSpPr>
          <p:cNvPr id="4" name="Slide Number Placeholder 3"/>
          <p:cNvSpPr>
            <a:spLocks noGrp="1"/>
          </p:cNvSpPr>
          <p:nvPr>
            <p:ph type="sldNum" sz="quarter" idx="10"/>
          </p:nvPr>
        </p:nvSpPr>
        <p:spPr/>
        <p:txBody>
          <a:bodyPr/>
          <a:lstStyle/>
          <a:p>
            <a:pPr>
              <a:defRPr/>
            </a:pPr>
            <a:fld id="{7658ED5E-531F-40C8-B17A-ADE7773121A1}" type="slidenum">
              <a:rPr lang="en-US" altLang="en-US" smtClean="0"/>
              <a:pPr>
                <a:defRPr/>
              </a:pPr>
              <a:t>17</a:t>
            </a:fld>
            <a:endParaRPr lang="en-US" altLang="en-US"/>
          </a:p>
        </p:txBody>
      </p:sp>
    </p:spTree>
    <p:extLst>
      <p:ext uri="{BB962C8B-B14F-4D97-AF65-F5344CB8AC3E}">
        <p14:creationId xmlns:p14="http://schemas.microsoft.com/office/powerpoint/2010/main" val="3344649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253F-BFC1-4610-BA47-A0B6FC6EE6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57B25C-9DAC-4534-ABDE-D6F48575A2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3CA9AF-7F9B-45EA-95B0-F7DB9FCD1C5D}"/>
              </a:ext>
            </a:extLst>
          </p:cNvPr>
          <p:cNvSpPr>
            <a:spLocks noGrp="1"/>
          </p:cNvSpPr>
          <p:nvPr>
            <p:ph type="dt" sz="half" idx="10"/>
          </p:nvPr>
        </p:nvSpPr>
        <p:spPr/>
        <p:txBody>
          <a:bodyPr/>
          <a:lstStyle/>
          <a:p>
            <a:fld id="{A8B7948A-976D-4426-90EA-20869B9D81DD}" type="datetimeFigureOut">
              <a:rPr lang="en-US" smtClean="0"/>
              <a:t>9/20/2018</a:t>
            </a:fld>
            <a:endParaRPr lang="en-US"/>
          </a:p>
        </p:txBody>
      </p:sp>
      <p:sp>
        <p:nvSpPr>
          <p:cNvPr id="5" name="Footer Placeholder 4">
            <a:extLst>
              <a:ext uri="{FF2B5EF4-FFF2-40B4-BE49-F238E27FC236}">
                <a16:creationId xmlns:a16="http://schemas.microsoft.com/office/drawing/2014/main" id="{8085A3D3-CC6A-4EC4-B429-68E33446C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81D07-BBFF-4D41-A30C-DEE363E2FC07}"/>
              </a:ext>
            </a:extLst>
          </p:cNvPr>
          <p:cNvSpPr>
            <a:spLocks noGrp="1"/>
          </p:cNvSpPr>
          <p:nvPr>
            <p:ph type="sldNum" sz="quarter" idx="12"/>
          </p:nvPr>
        </p:nvSpPr>
        <p:spPr/>
        <p:txBody>
          <a:bodyPr/>
          <a:lstStyle/>
          <a:p>
            <a:fld id="{09AE5CE2-104A-4C23-A81A-6D609D0EE031}" type="slidenum">
              <a:rPr lang="en-US" smtClean="0"/>
              <a:t>‹#›</a:t>
            </a:fld>
            <a:endParaRPr lang="en-US"/>
          </a:p>
        </p:txBody>
      </p:sp>
    </p:spTree>
    <p:extLst>
      <p:ext uri="{BB962C8B-B14F-4D97-AF65-F5344CB8AC3E}">
        <p14:creationId xmlns:p14="http://schemas.microsoft.com/office/powerpoint/2010/main" val="822797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E271C-011A-43F0-A2AF-DCC9B2E64B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79CE0F-AB41-4211-910B-96364F4A90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28979-7A5D-480D-A70D-D668C270C99C}"/>
              </a:ext>
            </a:extLst>
          </p:cNvPr>
          <p:cNvSpPr>
            <a:spLocks noGrp="1"/>
          </p:cNvSpPr>
          <p:nvPr>
            <p:ph type="dt" sz="half" idx="10"/>
          </p:nvPr>
        </p:nvSpPr>
        <p:spPr/>
        <p:txBody>
          <a:bodyPr/>
          <a:lstStyle/>
          <a:p>
            <a:fld id="{A8B7948A-976D-4426-90EA-20869B9D81DD}" type="datetimeFigureOut">
              <a:rPr lang="en-US" smtClean="0"/>
              <a:t>9/20/2018</a:t>
            </a:fld>
            <a:endParaRPr lang="en-US"/>
          </a:p>
        </p:txBody>
      </p:sp>
      <p:sp>
        <p:nvSpPr>
          <p:cNvPr id="5" name="Footer Placeholder 4">
            <a:extLst>
              <a:ext uri="{FF2B5EF4-FFF2-40B4-BE49-F238E27FC236}">
                <a16:creationId xmlns:a16="http://schemas.microsoft.com/office/drawing/2014/main" id="{4EAFA11C-0DAF-4FC6-B887-FDAB0805A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EA5B06-5CCB-4920-8431-366EC3DAC9E4}"/>
              </a:ext>
            </a:extLst>
          </p:cNvPr>
          <p:cNvSpPr>
            <a:spLocks noGrp="1"/>
          </p:cNvSpPr>
          <p:nvPr>
            <p:ph type="sldNum" sz="quarter" idx="12"/>
          </p:nvPr>
        </p:nvSpPr>
        <p:spPr/>
        <p:txBody>
          <a:bodyPr/>
          <a:lstStyle/>
          <a:p>
            <a:fld id="{09AE5CE2-104A-4C23-A81A-6D609D0EE031}" type="slidenum">
              <a:rPr lang="en-US" smtClean="0"/>
              <a:t>‹#›</a:t>
            </a:fld>
            <a:endParaRPr lang="en-US"/>
          </a:p>
        </p:txBody>
      </p:sp>
    </p:spTree>
    <p:extLst>
      <p:ext uri="{BB962C8B-B14F-4D97-AF65-F5344CB8AC3E}">
        <p14:creationId xmlns:p14="http://schemas.microsoft.com/office/powerpoint/2010/main" val="65037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40E987-55CD-45A3-9ADE-F59F5ADD34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536DF6-6721-40BB-B14B-7F68D952490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B2D790-7401-4393-9FD7-08BCCDA498ED}"/>
              </a:ext>
            </a:extLst>
          </p:cNvPr>
          <p:cNvSpPr>
            <a:spLocks noGrp="1"/>
          </p:cNvSpPr>
          <p:nvPr>
            <p:ph type="dt" sz="half" idx="10"/>
          </p:nvPr>
        </p:nvSpPr>
        <p:spPr/>
        <p:txBody>
          <a:bodyPr/>
          <a:lstStyle/>
          <a:p>
            <a:fld id="{A8B7948A-976D-4426-90EA-20869B9D81DD}" type="datetimeFigureOut">
              <a:rPr lang="en-US" smtClean="0"/>
              <a:t>9/20/2018</a:t>
            </a:fld>
            <a:endParaRPr lang="en-US"/>
          </a:p>
        </p:txBody>
      </p:sp>
      <p:sp>
        <p:nvSpPr>
          <p:cNvPr id="5" name="Footer Placeholder 4">
            <a:extLst>
              <a:ext uri="{FF2B5EF4-FFF2-40B4-BE49-F238E27FC236}">
                <a16:creationId xmlns:a16="http://schemas.microsoft.com/office/drawing/2014/main" id="{04C04CFF-01A2-44BE-ADA4-7573B0447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6C6413-D634-4756-8F13-EA1E034F7308}"/>
              </a:ext>
            </a:extLst>
          </p:cNvPr>
          <p:cNvSpPr>
            <a:spLocks noGrp="1"/>
          </p:cNvSpPr>
          <p:nvPr>
            <p:ph type="sldNum" sz="quarter" idx="12"/>
          </p:nvPr>
        </p:nvSpPr>
        <p:spPr/>
        <p:txBody>
          <a:bodyPr/>
          <a:lstStyle/>
          <a:p>
            <a:fld id="{09AE5CE2-104A-4C23-A81A-6D609D0EE031}" type="slidenum">
              <a:rPr lang="en-US" smtClean="0"/>
              <a:t>‹#›</a:t>
            </a:fld>
            <a:endParaRPr lang="en-US"/>
          </a:p>
        </p:txBody>
      </p:sp>
    </p:spTree>
    <p:extLst>
      <p:ext uri="{BB962C8B-B14F-4D97-AF65-F5344CB8AC3E}">
        <p14:creationId xmlns:p14="http://schemas.microsoft.com/office/powerpoint/2010/main" val="2507340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1" descr="2014_SLC_PPT_Template_Inside_10x7.5_V02.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1600" y="0"/>
            <a:ext cx="1229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1" hasCustomPrompt="1"/>
          </p:nvPr>
        </p:nvSpPr>
        <p:spPr>
          <a:xfrm>
            <a:off x="711200" y="533400"/>
            <a:ext cx="10566400" cy="533400"/>
          </a:xfrm>
        </p:spPr>
        <p:txBody>
          <a:bodyPr/>
          <a:lstStyle>
            <a:lvl1pPr marL="0" indent="0">
              <a:buNone/>
              <a:defRPr sz="2200" b="1" baseline="0">
                <a:latin typeface="Arial Narrow" panose="020B0606020202030204" pitchFamily="34" charset="0"/>
              </a:defRPr>
            </a:lvl1pPr>
            <a:lvl2pPr>
              <a:defRPr sz="2400" b="1"/>
            </a:lvl2pPr>
            <a:lvl3pPr>
              <a:defRPr sz="2400" b="1"/>
            </a:lvl3pPr>
            <a:lvl4pPr>
              <a:defRPr sz="2400" b="1"/>
            </a:lvl4pPr>
            <a:lvl5pPr>
              <a:defRPr sz="2400" b="1"/>
            </a:lvl5pPr>
          </a:lstStyle>
          <a:p>
            <a:pPr lvl="0"/>
            <a:r>
              <a:rPr lang="en-US" dirty="0"/>
              <a:t>CLICK TO ADD TITLE</a:t>
            </a:r>
          </a:p>
        </p:txBody>
      </p:sp>
      <p:sp>
        <p:nvSpPr>
          <p:cNvPr id="3" name="Text Placeholder 2"/>
          <p:cNvSpPr>
            <a:spLocks noGrp="1"/>
          </p:cNvSpPr>
          <p:nvPr>
            <p:ph type="body" sz="quarter" idx="10"/>
          </p:nvPr>
        </p:nvSpPr>
        <p:spPr>
          <a:xfrm>
            <a:off x="914400" y="1066800"/>
            <a:ext cx="10363200" cy="495300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809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1" descr="2014_SLC_PPT_Template_Inside_10x7.5_V02.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1600" y="0"/>
            <a:ext cx="1229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1" hasCustomPrompt="1"/>
          </p:nvPr>
        </p:nvSpPr>
        <p:spPr>
          <a:xfrm>
            <a:off x="711200" y="533400"/>
            <a:ext cx="10566400" cy="533400"/>
          </a:xfrm>
        </p:spPr>
        <p:txBody>
          <a:bodyPr/>
          <a:lstStyle>
            <a:lvl1pPr marL="0" indent="0">
              <a:buNone/>
              <a:defRPr sz="2200" b="1" baseline="0">
                <a:latin typeface="Arial Narrow" panose="020B0606020202030204" pitchFamily="34" charset="0"/>
              </a:defRPr>
            </a:lvl1pPr>
            <a:lvl2pPr>
              <a:defRPr sz="2400" b="1"/>
            </a:lvl2pPr>
            <a:lvl3pPr>
              <a:defRPr sz="2400" b="1"/>
            </a:lvl3pPr>
            <a:lvl4pPr>
              <a:defRPr sz="2400" b="1"/>
            </a:lvl4pPr>
            <a:lvl5pPr>
              <a:defRPr sz="2400" b="1"/>
            </a:lvl5pPr>
          </a:lstStyle>
          <a:p>
            <a:pPr lvl="0"/>
            <a:r>
              <a:rPr lang="en-US" dirty="0"/>
              <a:t>CLICK TO ADD TITLE</a:t>
            </a:r>
          </a:p>
        </p:txBody>
      </p:sp>
      <p:sp>
        <p:nvSpPr>
          <p:cNvPr id="3" name="Text Placeholder 2"/>
          <p:cNvSpPr>
            <a:spLocks noGrp="1"/>
          </p:cNvSpPr>
          <p:nvPr>
            <p:ph type="body" sz="quarter" idx="10"/>
          </p:nvPr>
        </p:nvSpPr>
        <p:spPr>
          <a:xfrm>
            <a:off x="914400" y="1066800"/>
            <a:ext cx="10363200" cy="495300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515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1" descr="2014_SLC_PPT_Template_Inside_10x7.5_V02.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1600" y="0"/>
            <a:ext cx="1229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1" hasCustomPrompt="1"/>
          </p:nvPr>
        </p:nvSpPr>
        <p:spPr>
          <a:xfrm>
            <a:off x="711200" y="533400"/>
            <a:ext cx="10566400" cy="533400"/>
          </a:xfrm>
        </p:spPr>
        <p:txBody>
          <a:bodyPr/>
          <a:lstStyle>
            <a:lvl1pPr marL="0" indent="0">
              <a:buNone/>
              <a:defRPr sz="2200" b="1" baseline="0">
                <a:latin typeface="Arial Narrow" panose="020B0606020202030204" pitchFamily="34" charset="0"/>
              </a:defRPr>
            </a:lvl1pPr>
            <a:lvl2pPr>
              <a:defRPr sz="2400" b="1"/>
            </a:lvl2pPr>
            <a:lvl3pPr>
              <a:defRPr sz="2400" b="1"/>
            </a:lvl3pPr>
            <a:lvl4pPr>
              <a:defRPr sz="2400" b="1"/>
            </a:lvl4pPr>
            <a:lvl5pPr>
              <a:defRPr sz="2400" b="1"/>
            </a:lvl5pPr>
          </a:lstStyle>
          <a:p>
            <a:pPr lvl="0"/>
            <a:r>
              <a:rPr lang="en-US" dirty="0"/>
              <a:t>CLICK TO ADD TITLE</a:t>
            </a:r>
          </a:p>
        </p:txBody>
      </p:sp>
      <p:sp>
        <p:nvSpPr>
          <p:cNvPr id="3" name="Text Placeholder 2"/>
          <p:cNvSpPr>
            <a:spLocks noGrp="1"/>
          </p:cNvSpPr>
          <p:nvPr>
            <p:ph type="body" sz="quarter" idx="10"/>
          </p:nvPr>
        </p:nvSpPr>
        <p:spPr>
          <a:xfrm>
            <a:off x="914400" y="1066800"/>
            <a:ext cx="10363200" cy="495300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5166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1" descr="2014_SLC_PPT_Template_Inside_10x7.5_V02.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1600" y="0"/>
            <a:ext cx="1229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1" hasCustomPrompt="1"/>
          </p:nvPr>
        </p:nvSpPr>
        <p:spPr>
          <a:xfrm>
            <a:off x="711200" y="533400"/>
            <a:ext cx="10566400" cy="533400"/>
          </a:xfrm>
        </p:spPr>
        <p:txBody>
          <a:bodyPr/>
          <a:lstStyle>
            <a:lvl1pPr marL="0" indent="0">
              <a:buNone/>
              <a:defRPr sz="2200" b="1" baseline="0">
                <a:latin typeface="Arial Narrow" panose="020B0606020202030204" pitchFamily="34" charset="0"/>
              </a:defRPr>
            </a:lvl1pPr>
            <a:lvl2pPr>
              <a:defRPr sz="2400" b="1"/>
            </a:lvl2pPr>
            <a:lvl3pPr>
              <a:defRPr sz="2400" b="1"/>
            </a:lvl3pPr>
            <a:lvl4pPr>
              <a:defRPr sz="2400" b="1"/>
            </a:lvl4pPr>
            <a:lvl5pPr>
              <a:defRPr sz="2400" b="1"/>
            </a:lvl5pPr>
          </a:lstStyle>
          <a:p>
            <a:pPr lvl="0"/>
            <a:r>
              <a:rPr lang="en-US" dirty="0"/>
              <a:t>CLICK TO ADD TITLE</a:t>
            </a:r>
          </a:p>
        </p:txBody>
      </p:sp>
      <p:sp>
        <p:nvSpPr>
          <p:cNvPr id="3" name="Text Placeholder 2"/>
          <p:cNvSpPr>
            <a:spLocks noGrp="1"/>
          </p:cNvSpPr>
          <p:nvPr>
            <p:ph type="body" sz="quarter" idx="10"/>
          </p:nvPr>
        </p:nvSpPr>
        <p:spPr>
          <a:xfrm>
            <a:off x="914400" y="1066800"/>
            <a:ext cx="10363200" cy="495300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8774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1" descr="2014_SLC_PPT_Template_Inside_10x7.5_V02.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1600" y="0"/>
            <a:ext cx="1229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1" hasCustomPrompt="1"/>
          </p:nvPr>
        </p:nvSpPr>
        <p:spPr>
          <a:xfrm>
            <a:off x="711200" y="533400"/>
            <a:ext cx="10566400" cy="533400"/>
          </a:xfrm>
        </p:spPr>
        <p:txBody>
          <a:bodyPr/>
          <a:lstStyle>
            <a:lvl1pPr marL="0" indent="0">
              <a:buNone/>
              <a:defRPr sz="2200" b="1" baseline="0">
                <a:latin typeface="Arial Narrow" panose="020B0606020202030204" pitchFamily="34" charset="0"/>
              </a:defRPr>
            </a:lvl1pPr>
            <a:lvl2pPr>
              <a:defRPr sz="2400" b="1"/>
            </a:lvl2pPr>
            <a:lvl3pPr>
              <a:defRPr sz="2400" b="1"/>
            </a:lvl3pPr>
            <a:lvl4pPr>
              <a:defRPr sz="2400" b="1"/>
            </a:lvl4pPr>
            <a:lvl5pPr>
              <a:defRPr sz="2400" b="1"/>
            </a:lvl5pPr>
          </a:lstStyle>
          <a:p>
            <a:pPr lvl="0"/>
            <a:r>
              <a:rPr lang="en-US" dirty="0"/>
              <a:t>CLICK TO ADD TITLE</a:t>
            </a:r>
          </a:p>
        </p:txBody>
      </p:sp>
      <p:sp>
        <p:nvSpPr>
          <p:cNvPr id="3" name="Text Placeholder 2"/>
          <p:cNvSpPr>
            <a:spLocks noGrp="1"/>
          </p:cNvSpPr>
          <p:nvPr>
            <p:ph type="body" sz="quarter" idx="10"/>
          </p:nvPr>
        </p:nvSpPr>
        <p:spPr>
          <a:xfrm>
            <a:off x="914400" y="1066800"/>
            <a:ext cx="10363200" cy="495300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639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1" descr="2014_SLC_PPT_Template_Inside_10x7.5_V02.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1600" y="0"/>
            <a:ext cx="1229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1" hasCustomPrompt="1"/>
          </p:nvPr>
        </p:nvSpPr>
        <p:spPr>
          <a:xfrm>
            <a:off x="711200" y="533400"/>
            <a:ext cx="10566400" cy="533400"/>
          </a:xfrm>
        </p:spPr>
        <p:txBody>
          <a:bodyPr/>
          <a:lstStyle>
            <a:lvl1pPr marL="0" indent="0">
              <a:buNone/>
              <a:defRPr sz="2200" b="1" baseline="0">
                <a:latin typeface="Arial Narrow" panose="020B0606020202030204" pitchFamily="34" charset="0"/>
              </a:defRPr>
            </a:lvl1pPr>
            <a:lvl2pPr>
              <a:defRPr sz="2400" b="1"/>
            </a:lvl2pPr>
            <a:lvl3pPr>
              <a:defRPr sz="2400" b="1"/>
            </a:lvl3pPr>
            <a:lvl4pPr>
              <a:defRPr sz="2400" b="1"/>
            </a:lvl4pPr>
            <a:lvl5pPr>
              <a:defRPr sz="2400" b="1"/>
            </a:lvl5pPr>
          </a:lstStyle>
          <a:p>
            <a:pPr lvl="0"/>
            <a:r>
              <a:rPr lang="en-US" dirty="0"/>
              <a:t>CLICK TO ADD TITLE</a:t>
            </a:r>
          </a:p>
        </p:txBody>
      </p:sp>
      <p:sp>
        <p:nvSpPr>
          <p:cNvPr id="3" name="Text Placeholder 2"/>
          <p:cNvSpPr>
            <a:spLocks noGrp="1"/>
          </p:cNvSpPr>
          <p:nvPr>
            <p:ph type="body" sz="quarter" idx="10"/>
          </p:nvPr>
        </p:nvSpPr>
        <p:spPr>
          <a:xfrm>
            <a:off x="914400" y="1066800"/>
            <a:ext cx="10363200" cy="495300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588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4" name="Picture 1" descr="2014_SLC_PPT_Template_Inside_10x7.5_V02.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1600" y="0"/>
            <a:ext cx="1229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1" hasCustomPrompt="1"/>
          </p:nvPr>
        </p:nvSpPr>
        <p:spPr>
          <a:xfrm>
            <a:off x="711200" y="533400"/>
            <a:ext cx="10566400" cy="533400"/>
          </a:xfrm>
        </p:spPr>
        <p:txBody>
          <a:bodyPr/>
          <a:lstStyle>
            <a:lvl1pPr marL="0" indent="0">
              <a:buNone/>
              <a:defRPr sz="2200" b="1" baseline="0">
                <a:latin typeface="Arial Narrow" panose="020B0606020202030204" pitchFamily="34" charset="0"/>
              </a:defRPr>
            </a:lvl1pPr>
            <a:lvl2pPr>
              <a:defRPr sz="2400" b="1"/>
            </a:lvl2pPr>
            <a:lvl3pPr>
              <a:defRPr sz="2400" b="1"/>
            </a:lvl3pPr>
            <a:lvl4pPr>
              <a:defRPr sz="2400" b="1"/>
            </a:lvl4pPr>
            <a:lvl5pPr>
              <a:defRPr sz="2400" b="1"/>
            </a:lvl5pPr>
          </a:lstStyle>
          <a:p>
            <a:pPr lvl="0"/>
            <a:r>
              <a:rPr lang="en-US" dirty="0"/>
              <a:t>CLICK TO ADD TITLE</a:t>
            </a:r>
          </a:p>
        </p:txBody>
      </p:sp>
      <p:sp>
        <p:nvSpPr>
          <p:cNvPr id="3" name="Text Placeholder 2"/>
          <p:cNvSpPr>
            <a:spLocks noGrp="1"/>
          </p:cNvSpPr>
          <p:nvPr>
            <p:ph type="body" sz="quarter" idx="10"/>
          </p:nvPr>
        </p:nvSpPr>
        <p:spPr>
          <a:xfrm>
            <a:off x="914400" y="1066800"/>
            <a:ext cx="10363200" cy="495300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318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17B1F-B461-4341-A58F-AB46D557C4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6464B2-4220-4A7E-ADC4-211D226C2D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3028A-278A-4BD6-8A6E-E60EF17FD770}"/>
              </a:ext>
            </a:extLst>
          </p:cNvPr>
          <p:cNvSpPr>
            <a:spLocks noGrp="1"/>
          </p:cNvSpPr>
          <p:nvPr>
            <p:ph type="dt" sz="half" idx="10"/>
          </p:nvPr>
        </p:nvSpPr>
        <p:spPr/>
        <p:txBody>
          <a:bodyPr/>
          <a:lstStyle/>
          <a:p>
            <a:fld id="{A8B7948A-976D-4426-90EA-20869B9D81DD}" type="datetimeFigureOut">
              <a:rPr lang="en-US" smtClean="0"/>
              <a:t>9/20/2018</a:t>
            </a:fld>
            <a:endParaRPr lang="en-US"/>
          </a:p>
        </p:txBody>
      </p:sp>
      <p:sp>
        <p:nvSpPr>
          <p:cNvPr id="5" name="Footer Placeholder 4">
            <a:extLst>
              <a:ext uri="{FF2B5EF4-FFF2-40B4-BE49-F238E27FC236}">
                <a16:creationId xmlns:a16="http://schemas.microsoft.com/office/drawing/2014/main" id="{5FEF5A42-DC10-40B1-A14A-AE6FC8846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B78F5-D25C-4F12-BF33-BD9B455DDE27}"/>
              </a:ext>
            </a:extLst>
          </p:cNvPr>
          <p:cNvSpPr>
            <a:spLocks noGrp="1"/>
          </p:cNvSpPr>
          <p:nvPr>
            <p:ph type="sldNum" sz="quarter" idx="12"/>
          </p:nvPr>
        </p:nvSpPr>
        <p:spPr/>
        <p:txBody>
          <a:bodyPr/>
          <a:lstStyle/>
          <a:p>
            <a:fld id="{09AE5CE2-104A-4C23-A81A-6D609D0EE031}" type="slidenum">
              <a:rPr lang="en-US" smtClean="0"/>
              <a:t>‹#›</a:t>
            </a:fld>
            <a:endParaRPr lang="en-US"/>
          </a:p>
        </p:txBody>
      </p:sp>
    </p:spTree>
    <p:extLst>
      <p:ext uri="{BB962C8B-B14F-4D97-AF65-F5344CB8AC3E}">
        <p14:creationId xmlns:p14="http://schemas.microsoft.com/office/powerpoint/2010/main" val="3439473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87601-45A1-4993-B82A-F135047228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4F1BDB-8F35-44E1-ACAD-0680493A9C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BB55D4-9CBC-4304-8E04-E578BF30DDDA}"/>
              </a:ext>
            </a:extLst>
          </p:cNvPr>
          <p:cNvSpPr>
            <a:spLocks noGrp="1"/>
          </p:cNvSpPr>
          <p:nvPr>
            <p:ph type="dt" sz="half" idx="10"/>
          </p:nvPr>
        </p:nvSpPr>
        <p:spPr/>
        <p:txBody>
          <a:bodyPr/>
          <a:lstStyle/>
          <a:p>
            <a:fld id="{A8B7948A-976D-4426-90EA-20869B9D81DD}" type="datetimeFigureOut">
              <a:rPr lang="en-US" smtClean="0"/>
              <a:t>9/20/2018</a:t>
            </a:fld>
            <a:endParaRPr lang="en-US"/>
          </a:p>
        </p:txBody>
      </p:sp>
      <p:sp>
        <p:nvSpPr>
          <p:cNvPr id="5" name="Footer Placeholder 4">
            <a:extLst>
              <a:ext uri="{FF2B5EF4-FFF2-40B4-BE49-F238E27FC236}">
                <a16:creationId xmlns:a16="http://schemas.microsoft.com/office/drawing/2014/main" id="{C3EADB66-7B7E-461B-B485-D524F3B14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4F8B1-88E7-4868-ACD3-6AEEE073DCB2}"/>
              </a:ext>
            </a:extLst>
          </p:cNvPr>
          <p:cNvSpPr>
            <a:spLocks noGrp="1"/>
          </p:cNvSpPr>
          <p:nvPr>
            <p:ph type="sldNum" sz="quarter" idx="12"/>
          </p:nvPr>
        </p:nvSpPr>
        <p:spPr/>
        <p:txBody>
          <a:bodyPr/>
          <a:lstStyle/>
          <a:p>
            <a:fld id="{09AE5CE2-104A-4C23-A81A-6D609D0EE031}" type="slidenum">
              <a:rPr lang="en-US" smtClean="0"/>
              <a:t>‹#›</a:t>
            </a:fld>
            <a:endParaRPr lang="en-US"/>
          </a:p>
        </p:txBody>
      </p:sp>
    </p:spTree>
    <p:extLst>
      <p:ext uri="{BB962C8B-B14F-4D97-AF65-F5344CB8AC3E}">
        <p14:creationId xmlns:p14="http://schemas.microsoft.com/office/powerpoint/2010/main" val="212378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CF2C-9365-4B94-ABAA-496C2FDDAE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60519A-9C4B-4F8C-AD60-66AB93E35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C62666-F235-46B0-A2DF-21FDEB28A1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FAE20C-74CF-41BF-99EA-DA414693BA24}"/>
              </a:ext>
            </a:extLst>
          </p:cNvPr>
          <p:cNvSpPr>
            <a:spLocks noGrp="1"/>
          </p:cNvSpPr>
          <p:nvPr>
            <p:ph type="dt" sz="half" idx="10"/>
          </p:nvPr>
        </p:nvSpPr>
        <p:spPr/>
        <p:txBody>
          <a:bodyPr/>
          <a:lstStyle/>
          <a:p>
            <a:fld id="{A8B7948A-976D-4426-90EA-20869B9D81DD}" type="datetimeFigureOut">
              <a:rPr lang="en-US" smtClean="0"/>
              <a:t>9/20/2018</a:t>
            </a:fld>
            <a:endParaRPr lang="en-US"/>
          </a:p>
        </p:txBody>
      </p:sp>
      <p:sp>
        <p:nvSpPr>
          <p:cNvPr id="6" name="Footer Placeholder 5">
            <a:extLst>
              <a:ext uri="{FF2B5EF4-FFF2-40B4-BE49-F238E27FC236}">
                <a16:creationId xmlns:a16="http://schemas.microsoft.com/office/drawing/2014/main" id="{436D4F66-8D54-4FED-A1D3-10B402D9CA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7AC275-3755-41FD-9C83-D73C79D0EDFB}"/>
              </a:ext>
            </a:extLst>
          </p:cNvPr>
          <p:cNvSpPr>
            <a:spLocks noGrp="1"/>
          </p:cNvSpPr>
          <p:nvPr>
            <p:ph type="sldNum" sz="quarter" idx="12"/>
          </p:nvPr>
        </p:nvSpPr>
        <p:spPr/>
        <p:txBody>
          <a:bodyPr/>
          <a:lstStyle/>
          <a:p>
            <a:fld id="{09AE5CE2-104A-4C23-A81A-6D609D0EE031}" type="slidenum">
              <a:rPr lang="en-US" smtClean="0"/>
              <a:t>‹#›</a:t>
            </a:fld>
            <a:endParaRPr lang="en-US"/>
          </a:p>
        </p:txBody>
      </p:sp>
    </p:spTree>
    <p:extLst>
      <p:ext uri="{BB962C8B-B14F-4D97-AF65-F5344CB8AC3E}">
        <p14:creationId xmlns:p14="http://schemas.microsoft.com/office/powerpoint/2010/main" val="36234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FB76B-E54B-4540-B371-F5B78C751C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EBD7BB-C550-4EF4-B6D3-B04080F560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61298B-3AE6-4A6E-A93B-ED40562BB8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B88B9D-9879-4DF5-80F6-180F954C10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73D324-AA4B-4333-87E8-4D459EE707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A43652-5241-4543-A7CE-3B810C91EF7E}"/>
              </a:ext>
            </a:extLst>
          </p:cNvPr>
          <p:cNvSpPr>
            <a:spLocks noGrp="1"/>
          </p:cNvSpPr>
          <p:nvPr>
            <p:ph type="dt" sz="half" idx="10"/>
          </p:nvPr>
        </p:nvSpPr>
        <p:spPr/>
        <p:txBody>
          <a:bodyPr/>
          <a:lstStyle/>
          <a:p>
            <a:fld id="{A8B7948A-976D-4426-90EA-20869B9D81DD}" type="datetimeFigureOut">
              <a:rPr lang="en-US" smtClean="0"/>
              <a:t>9/20/2018</a:t>
            </a:fld>
            <a:endParaRPr lang="en-US"/>
          </a:p>
        </p:txBody>
      </p:sp>
      <p:sp>
        <p:nvSpPr>
          <p:cNvPr id="8" name="Footer Placeholder 7">
            <a:extLst>
              <a:ext uri="{FF2B5EF4-FFF2-40B4-BE49-F238E27FC236}">
                <a16:creationId xmlns:a16="http://schemas.microsoft.com/office/drawing/2014/main" id="{28EDF3E7-E518-4307-94B5-0AA2A1DBCA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28308A-2EB9-4892-A739-636E940CB164}"/>
              </a:ext>
            </a:extLst>
          </p:cNvPr>
          <p:cNvSpPr>
            <a:spLocks noGrp="1"/>
          </p:cNvSpPr>
          <p:nvPr>
            <p:ph type="sldNum" sz="quarter" idx="12"/>
          </p:nvPr>
        </p:nvSpPr>
        <p:spPr/>
        <p:txBody>
          <a:bodyPr/>
          <a:lstStyle/>
          <a:p>
            <a:fld id="{09AE5CE2-104A-4C23-A81A-6D609D0EE031}" type="slidenum">
              <a:rPr lang="en-US" smtClean="0"/>
              <a:t>‹#›</a:t>
            </a:fld>
            <a:endParaRPr lang="en-US"/>
          </a:p>
        </p:txBody>
      </p:sp>
    </p:spTree>
    <p:extLst>
      <p:ext uri="{BB962C8B-B14F-4D97-AF65-F5344CB8AC3E}">
        <p14:creationId xmlns:p14="http://schemas.microsoft.com/office/powerpoint/2010/main" val="2095513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3FE6-E23B-404B-A392-41EFEB0793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C3050B-E319-497E-A6AF-AE3E37F18094}"/>
              </a:ext>
            </a:extLst>
          </p:cNvPr>
          <p:cNvSpPr>
            <a:spLocks noGrp="1"/>
          </p:cNvSpPr>
          <p:nvPr>
            <p:ph type="dt" sz="half" idx="10"/>
          </p:nvPr>
        </p:nvSpPr>
        <p:spPr/>
        <p:txBody>
          <a:bodyPr/>
          <a:lstStyle/>
          <a:p>
            <a:fld id="{A8B7948A-976D-4426-90EA-20869B9D81DD}" type="datetimeFigureOut">
              <a:rPr lang="en-US" smtClean="0"/>
              <a:t>9/20/2018</a:t>
            </a:fld>
            <a:endParaRPr lang="en-US"/>
          </a:p>
        </p:txBody>
      </p:sp>
      <p:sp>
        <p:nvSpPr>
          <p:cNvPr id="4" name="Footer Placeholder 3">
            <a:extLst>
              <a:ext uri="{FF2B5EF4-FFF2-40B4-BE49-F238E27FC236}">
                <a16:creationId xmlns:a16="http://schemas.microsoft.com/office/drawing/2014/main" id="{89AEB1E1-D6E5-4AB2-822C-1DF9525A03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BF9E4A-0EED-45A0-A3AA-B27B266EB17F}"/>
              </a:ext>
            </a:extLst>
          </p:cNvPr>
          <p:cNvSpPr>
            <a:spLocks noGrp="1"/>
          </p:cNvSpPr>
          <p:nvPr>
            <p:ph type="sldNum" sz="quarter" idx="12"/>
          </p:nvPr>
        </p:nvSpPr>
        <p:spPr/>
        <p:txBody>
          <a:bodyPr/>
          <a:lstStyle/>
          <a:p>
            <a:fld id="{09AE5CE2-104A-4C23-A81A-6D609D0EE031}" type="slidenum">
              <a:rPr lang="en-US" smtClean="0"/>
              <a:t>‹#›</a:t>
            </a:fld>
            <a:endParaRPr lang="en-US"/>
          </a:p>
        </p:txBody>
      </p:sp>
    </p:spTree>
    <p:extLst>
      <p:ext uri="{BB962C8B-B14F-4D97-AF65-F5344CB8AC3E}">
        <p14:creationId xmlns:p14="http://schemas.microsoft.com/office/powerpoint/2010/main" val="3628726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433BF9-B1F3-4BBB-84E2-160F3B884E3B}"/>
              </a:ext>
            </a:extLst>
          </p:cNvPr>
          <p:cNvSpPr>
            <a:spLocks noGrp="1"/>
          </p:cNvSpPr>
          <p:nvPr>
            <p:ph type="dt" sz="half" idx="10"/>
          </p:nvPr>
        </p:nvSpPr>
        <p:spPr/>
        <p:txBody>
          <a:bodyPr/>
          <a:lstStyle/>
          <a:p>
            <a:fld id="{A8B7948A-976D-4426-90EA-20869B9D81DD}" type="datetimeFigureOut">
              <a:rPr lang="en-US" smtClean="0"/>
              <a:t>9/20/2018</a:t>
            </a:fld>
            <a:endParaRPr lang="en-US"/>
          </a:p>
        </p:txBody>
      </p:sp>
      <p:sp>
        <p:nvSpPr>
          <p:cNvPr id="3" name="Footer Placeholder 2">
            <a:extLst>
              <a:ext uri="{FF2B5EF4-FFF2-40B4-BE49-F238E27FC236}">
                <a16:creationId xmlns:a16="http://schemas.microsoft.com/office/drawing/2014/main" id="{812B0855-70DC-4193-86B1-09B4035525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8E300A-5236-46F0-8DC5-44E92AE9CD38}"/>
              </a:ext>
            </a:extLst>
          </p:cNvPr>
          <p:cNvSpPr>
            <a:spLocks noGrp="1"/>
          </p:cNvSpPr>
          <p:nvPr>
            <p:ph type="sldNum" sz="quarter" idx="12"/>
          </p:nvPr>
        </p:nvSpPr>
        <p:spPr/>
        <p:txBody>
          <a:bodyPr/>
          <a:lstStyle/>
          <a:p>
            <a:fld id="{09AE5CE2-104A-4C23-A81A-6D609D0EE031}" type="slidenum">
              <a:rPr lang="en-US" smtClean="0"/>
              <a:t>‹#›</a:t>
            </a:fld>
            <a:endParaRPr lang="en-US"/>
          </a:p>
        </p:txBody>
      </p:sp>
    </p:spTree>
    <p:extLst>
      <p:ext uri="{BB962C8B-B14F-4D97-AF65-F5344CB8AC3E}">
        <p14:creationId xmlns:p14="http://schemas.microsoft.com/office/powerpoint/2010/main" val="1347251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EFD5-5636-4931-9D5E-510A11D96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EAE28F-1538-43C7-BBFF-A33CEB6160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D66B20-18E9-49D8-8089-AB8C4B4C19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EF5099-B3F2-4512-9D5F-61440FA20BB8}"/>
              </a:ext>
            </a:extLst>
          </p:cNvPr>
          <p:cNvSpPr>
            <a:spLocks noGrp="1"/>
          </p:cNvSpPr>
          <p:nvPr>
            <p:ph type="dt" sz="half" idx="10"/>
          </p:nvPr>
        </p:nvSpPr>
        <p:spPr/>
        <p:txBody>
          <a:bodyPr/>
          <a:lstStyle/>
          <a:p>
            <a:fld id="{A8B7948A-976D-4426-90EA-20869B9D81DD}" type="datetimeFigureOut">
              <a:rPr lang="en-US" smtClean="0"/>
              <a:t>9/20/2018</a:t>
            </a:fld>
            <a:endParaRPr lang="en-US"/>
          </a:p>
        </p:txBody>
      </p:sp>
      <p:sp>
        <p:nvSpPr>
          <p:cNvPr id="6" name="Footer Placeholder 5">
            <a:extLst>
              <a:ext uri="{FF2B5EF4-FFF2-40B4-BE49-F238E27FC236}">
                <a16:creationId xmlns:a16="http://schemas.microsoft.com/office/drawing/2014/main" id="{3FAB7AD9-98B7-484A-90AF-60E217B62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781CAB-2473-4D64-B365-A58B60A5CE92}"/>
              </a:ext>
            </a:extLst>
          </p:cNvPr>
          <p:cNvSpPr>
            <a:spLocks noGrp="1"/>
          </p:cNvSpPr>
          <p:nvPr>
            <p:ph type="sldNum" sz="quarter" idx="12"/>
          </p:nvPr>
        </p:nvSpPr>
        <p:spPr/>
        <p:txBody>
          <a:bodyPr/>
          <a:lstStyle/>
          <a:p>
            <a:fld id="{09AE5CE2-104A-4C23-A81A-6D609D0EE031}" type="slidenum">
              <a:rPr lang="en-US" smtClean="0"/>
              <a:t>‹#›</a:t>
            </a:fld>
            <a:endParaRPr lang="en-US"/>
          </a:p>
        </p:txBody>
      </p:sp>
    </p:spTree>
    <p:extLst>
      <p:ext uri="{BB962C8B-B14F-4D97-AF65-F5344CB8AC3E}">
        <p14:creationId xmlns:p14="http://schemas.microsoft.com/office/powerpoint/2010/main" val="408007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0B1FE-F405-46B1-BB1C-27299DCB27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B3CA20-1757-48C9-9FB5-02FAE95F3A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A47E45-4559-4E8B-92D3-6110F4ECA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8E4109-3639-4742-AEAB-353277F61F0C}"/>
              </a:ext>
            </a:extLst>
          </p:cNvPr>
          <p:cNvSpPr>
            <a:spLocks noGrp="1"/>
          </p:cNvSpPr>
          <p:nvPr>
            <p:ph type="dt" sz="half" idx="10"/>
          </p:nvPr>
        </p:nvSpPr>
        <p:spPr/>
        <p:txBody>
          <a:bodyPr/>
          <a:lstStyle/>
          <a:p>
            <a:fld id="{A8B7948A-976D-4426-90EA-20869B9D81DD}" type="datetimeFigureOut">
              <a:rPr lang="en-US" smtClean="0"/>
              <a:t>9/20/2018</a:t>
            </a:fld>
            <a:endParaRPr lang="en-US"/>
          </a:p>
        </p:txBody>
      </p:sp>
      <p:sp>
        <p:nvSpPr>
          <p:cNvPr id="6" name="Footer Placeholder 5">
            <a:extLst>
              <a:ext uri="{FF2B5EF4-FFF2-40B4-BE49-F238E27FC236}">
                <a16:creationId xmlns:a16="http://schemas.microsoft.com/office/drawing/2014/main" id="{4A19710B-9D53-45FA-9194-CC1DCFE488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6424E8-B087-43F9-B326-3DCFA3BCDF5A}"/>
              </a:ext>
            </a:extLst>
          </p:cNvPr>
          <p:cNvSpPr>
            <a:spLocks noGrp="1"/>
          </p:cNvSpPr>
          <p:nvPr>
            <p:ph type="sldNum" sz="quarter" idx="12"/>
          </p:nvPr>
        </p:nvSpPr>
        <p:spPr/>
        <p:txBody>
          <a:bodyPr/>
          <a:lstStyle/>
          <a:p>
            <a:fld id="{09AE5CE2-104A-4C23-A81A-6D609D0EE031}" type="slidenum">
              <a:rPr lang="en-US" smtClean="0"/>
              <a:t>‹#›</a:t>
            </a:fld>
            <a:endParaRPr lang="en-US"/>
          </a:p>
        </p:txBody>
      </p:sp>
    </p:spTree>
    <p:extLst>
      <p:ext uri="{BB962C8B-B14F-4D97-AF65-F5344CB8AC3E}">
        <p14:creationId xmlns:p14="http://schemas.microsoft.com/office/powerpoint/2010/main" val="2068410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4447A3-D6AD-4C36-9C4D-287E60B62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29BE37-DA5C-48A4-8AFE-3032994D08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21F988-5C41-46F6-ABFD-EB21918E9B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7948A-976D-4426-90EA-20869B9D81DD}" type="datetimeFigureOut">
              <a:rPr lang="en-US" smtClean="0"/>
              <a:t>9/20/2018</a:t>
            </a:fld>
            <a:endParaRPr lang="en-US"/>
          </a:p>
        </p:txBody>
      </p:sp>
      <p:sp>
        <p:nvSpPr>
          <p:cNvPr id="5" name="Footer Placeholder 4">
            <a:extLst>
              <a:ext uri="{FF2B5EF4-FFF2-40B4-BE49-F238E27FC236}">
                <a16:creationId xmlns:a16="http://schemas.microsoft.com/office/drawing/2014/main" id="{FAA2427A-7EB1-4B14-9C66-707F32293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ECADA1-1E2E-4023-BD09-33E58100EA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E5CE2-104A-4C23-A81A-6D609D0EE031}" type="slidenum">
              <a:rPr lang="en-US" smtClean="0"/>
              <a:t>‹#›</a:t>
            </a:fld>
            <a:endParaRPr lang="en-US"/>
          </a:p>
        </p:txBody>
      </p:sp>
    </p:spTree>
    <p:extLst>
      <p:ext uri="{BB962C8B-B14F-4D97-AF65-F5344CB8AC3E}">
        <p14:creationId xmlns:p14="http://schemas.microsoft.com/office/powerpoint/2010/main" val="1478196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 Id="rId5" Type="http://schemas.openxmlformats.org/officeDocument/2006/relationships/image" Target="../media/image9.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5" Type="http://schemas.openxmlformats.org/officeDocument/2006/relationships/image" Target="../media/image9.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png"/><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EA57E28-3627-4D79-A32E-879F9007EFBB}"/>
              </a:ext>
            </a:extLst>
          </p:cNvPr>
          <p:cNvGrpSpPr/>
          <p:nvPr/>
        </p:nvGrpSpPr>
        <p:grpSpPr>
          <a:xfrm>
            <a:off x="3718039" y="1350822"/>
            <a:ext cx="3352800" cy="2894866"/>
            <a:chOff x="3718039" y="1350822"/>
            <a:chExt cx="3352800" cy="2894866"/>
          </a:xfrm>
        </p:grpSpPr>
        <p:pic>
          <p:nvPicPr>
            <p:cNvPr id="4" name="Picture 3">
              <a:extLst>
                <a:ext uri="{FF2B5EF4-FFF2-40B4-BE49-F238E27FC236}">
                  <a16:creationId xmlns:a16="http://schemas.microsoft.com/office/drawing/2014/main" id="{090F619E-8741-4411-8F24-DF4FE3D1B96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57823" y1="24658" x2="39456" y2="53425"/>
                          <a14:foregroundMark x1="48299" y1="50000" x2="51701" y2="72603"/>
                        </a14:backgroundRemoval>
                      </a14:imgEffect>
                    </a14:imgLayer>
                  </a14:imgProps>
                </a:ext>
                <a:ext uri="{28A0092B-C50C-407E-A947-70E740481C1C}">
                  <a14:useLocalDpi xmlns:a14="http://schemas.microsoft.com/office/drawing/2010/main"/>
                </a:ext>
              </a:extLst>
            </a:blip>
            <a:srcRect/>
            <a:stretch/>
          </p:blipFill>
          <p:spPr>
            <a:xfrm>
              <a:off x="3718039" y="3178888"/>
              <a:ext cx="1073865" cy="1066800"/>
            </a:xfrm>
            <a:prstGeom prst="rect">
              <a:avLst/>
            </a:prstGeom>
          </p:spPr>
        </p:pic>
        <p:pic>
          <p:nvPicPr>
            <p:cNvPr id="5" name="Picture 4">
              <a:extLst>
                <a:ext uri="{FF2B5EF4-FFF2-40B4-BE49-F238E27FC236}">
                  <a16:creationId xmlns:a16="http://schemas.microsoft.com/office/drawing/2014/main" id="{4674B011-32CE-4994-831C-672388B5644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18039" y="1350822"/>
              <a:ext cx="3352800" cy="126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0D425914-DEFE-4093-A986-8066118BB58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10872" y="3178888"/>
              <a:ext cx="1159967" cy="993149"/>
            </a:xfrm>
            <a:prstGeom prst="rect">
              <a:avLst/>
            </a:prstGeom>
          </p:spPr>
        </p:pic>
      </p:grpSp>
    </p:spTree>
    <p:extLst>
      <p:ext uri="{BB962C8B-B14F-4D97-AF65-F5344CB8AC3E}">
        <p14:creationId xmlns:p14="http://schemas.microsoft.com/office/powerpoint/2010/main" val="3484443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3A83-93A6-41BE-82F4-EA4FC50A2134}"/>
              </a:ext>
            </a:extLst>
          </p:cNvPr>
          <p:cNvSpPr>
            <a:spLocks noGrp="1"/>
          </p:cNvSpPr>
          <p:nvPr>
            <p:ph type="title"/>
          </p:nvPr>
        </p:nvSpPr>
        <p:spPr>
          <a:xfrm>
            <a:off x="838200" y="101886"/>
            <a:ext cx="10515600" cy="1325563"/>
          </a:xfrm>
        </p:spPr>
        <p:txBody>
          <a:bodyPr>
            <a:normAutofit fontScale="90000"/>
          </a:bodyPr>
          <a:lstStyle/>
          <a:p>
            <a:pPr algn="ctr"/>
            <a:r>
              <a:rPr lang="en-US" sz="6000" b="1" dirty="0"/>
              <a:t>Grow Your Business with Facebook</a:t>
            </a:r>
          </a:p>
        </p:txBody>
      </p:sp>
      <p:sp>
        <p:nvSpPr>
          <p:cNvPr id="3" name="Content Placeholder 2">
            <a:extLst>
              <a:ext uri="{FF2B5EF4-FFF2-40B4-BE49-F238E27FC236}">
                <a16:creationId xmlns:a16="http://schemas.microsoft.com/office/drawing/2014/main" id="{EB52E014-B130-4FEF-B92A-920DB6C841C1}"/>
              </a:ext>
            </a:extLst>
          </p:cNvPr>
          <p:cNvSpPr>
            <a:spLocks noGrp="1"/>
          </p:cNvSpPr>
          <p:nvPr>
            <p:ph idx="1"/>
          </p:nvPr>
        </p:nvSpPr>
        <p:spPr>
          <a:xfrm>
            <a:off x="838200" y="1856508"/>
            <a:ext cx="10515600" cy="4821383"/>
          </a:xfrm>
        </p:spPr>
        <p:txBody>
          <a:bodyPr>
            <a:normAutofit/>
          </a:bodyPr>
          <a:lstStyle/>
          <a:p>
            <a:r>
              <a:rPr lang="en-US" dirty="0"/>
              <a:t>Facebook is fast becoming a powerhouse of marketing activity due to the sheer number of engaging users on the site and the simplicity of connecting with them directly.</a:t>
            </a:r>
          </a:p>
          <a:p>
            <a:r>
              <a:rPr lang="en-US" dirty="0"/>
              <a:t>Facebook can provide your business with a branding outpost on the web where customers, employees, and even the media can find information about your company, products, and services. Facebook connects you and your staff directly to your customers and fans.</a:t>
            </a:r>
          </a:p>
          <a:p>
            <a:r>
              <a:rPr lang="en-US" dirty="0"/>
              <a:t>Facebook can generate new leads for your business by drawing users’ attention towards what you are offering. Facebook helps in sharing links, images, and posts on a customizable page to project a better sense of your business.</a:t>
            </a:r>
          </a:p>
        </p:txBody>
      </p:sp>
    </p:spTree>
    <p:extLst>
      <p:ext uri="{BB962C8B-B14F-4D97-AF65-F5344CB8AC3E}">
        <p14:creationId xmlns:p14="http://schemas.microsoft.com/office/powerpoint/2010/main" val="3714271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3A83-93A6-41BE-82F4-EA4FC50A2134}"/>
              </a:ext>
            </a:extLst>
          </p:cNvPr>
          <p:cNvSpPr>
            <a:spLocks noGrp="1"/>
          </p:cNvSpPr>
          <p:nvPr>
            <p:ph type="title"/>
          </p:nvPr>
        </p:nvSpPr>
        <p:spPr>
          <a:xfrm>
            <a:off x="838200" y="101886"/>
            <a:ext cx="10515600" cy="1325563"/>
          </a:xfrm>
        </p:spPr>
        <p:txBody>
          <a:bodyPr>
            <a:normAutofit/>
          </a:bodyPr>
          <a:lstStyle/>
          <a:p>
            <a:pPr algn="ctr"/>
            <a:r>
              <a:rPr lang="en-US" sz="6000" b="1" dirty="0"/>
              <a:t>Latest Facebook Trends</a:t>
            </a:r>
          </a:p>
        </p:txBody>
      </p:sp>
      <p:sp>
        <p:nvSpPr>
          <p:cNvPr id="3" name="Content Placeholder 2">
            <a:extLst>
              <a:ext uri="{FF2B5EF4-FFF2-40B4-BE49-F238E27FC236}">
                <a16:creationId xmlns:a16="http://schemas.microsoft.com/office/drawing/2014/main" id="{EB52E014-B130-4FEF-B92A-920DB6C841C1}"/>
              </a:ext>
            </a:extLst>
          </p:cNvPr>
          <p:cNvSpPr>
            <a:spLocks noGrp="1"/>
          </p:cNvSpPr>
          <p:nvPr>
            <p:ph idx="1"/>
          </p:nvPr>
        </p:nvSpPr>
        <p:spPr>
          <a:xfrm>
            <a:off x="838200" y="1856508"/>
            <a:ext cx="10515600" cy="4821383"/>
          </a:xfrm>
        </p:spPr>
        <p:txBody>
          <a:bodyPr>
            <a:normAutofit/>
          </a:bodyPr>
          <a:lstStyle/>
          <a:p>
            <a:pPr algn="just"/>
            <a:r>
              <a:rPr lang="en-US" dirty="0"/>
              <a:t>The nature of social media marketing is ever-changing, so it is important to constantly stay updated with what the current market trends are. </a:t>
            </a:r>
          </a:p>
          <a:p>
            <a:pPr algn="just"/>
            <a:r>
              <a:rPr lang="en-US" dirty="0"/>
              <a:t>The latest Facebook trends that a business should be aware of are − using the cover photo for marketing, different types of Facebook posts, more pictures, etc. </a:t>
            </a:r>
          </a:p>
          <a:p>
            <a:pPr algn="just"/>
            <a:r>
              <a:rPr lang="en-US" dirty="0"/>
              <a:t>Facebook looks completely different from how it was a year ago, so it should not be surprising that marketing on the social network has also changed a great deal.</a:t>
            </a:r>
          </a:p>
        </p:txBody>
      </p:sp>
    </p:spTree>
    <p:extLst>
      <p:ext uri="{BB962C8B-B14F-4D97-AF65-F5344CB8AC3E}">
        <p14:creationId xmlns:p14="http://schemas.microsoft.com/office/powerpoint/2010/main" val="965476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3A83-93A6-41BE-82F4-EA4FC50A2134}"/>
              </a:ext>
            </a:extLst>
          </p:cNvPr>
          <p:cNvSpPr>
            <a:spLocks noGrp="1"/>
          </p:cNvSpPr>
          <p:nvPr>
            <p:ph type="title"/>
          </p:nvPr>
        </p:nvSpPr>
        <p:spPr>
          <a:xfrm>
            <a:off x="838200" y="101886"/>
            <a:ext cx="10515600" cy="1325563"/>
          </a:xfrm>
        </p:spPr>
        <p:txBody>
          <a:bodyPr>
            <a:normAutofit/>
          </a:bodyPr>
          <a:lstStyle/>
          <a:p>
            <a:pPr algn="ctr"/>
            <a:r>
              <a:rPr lang="en-US" sz="6000" b="1" dirty="0"/>
              <a:t>What are Adverts?</a:t>
            </a:r>
          </a:p>
        </p:txBody>
      </p:sp>
      <p:sp>
        <p:nvSpPr>
          <p:cNvPr id="3" name="Content Placeholder 2">
            <a:extLst>
              <a:ext uri="{FF2B5EF4-FFF2-40B4-BE49-F238E27FC236}">
                <a16:creationId xmlns:a16="http://schemas.microsoft.com/office/drawing/2014/main" id="{EB52E014-B130-4FEF-B92A-920DB6C841C1}"/>
              </a:ext>
            </a:extLst>
          </p:cNvPr>
          <p:cNvSpPr>
            <a:spLocks noGrp="1"/>
          </p:cNvSpPr>
          <p:nvPr>
            <p:ph idx="1"/>
          </p:nvPr>
        </p:nvSpPr>
        <p:spPr>
          <a:xfrm>
            <a:off x="838200" y="1607128"/>
            <a:ext cx="10515600" cy="5070764"/>
          </a:xfrm>
        </p:spPr>
        <p:txBody>
          <a:bodyPr>
            <a:normAutofit/>
          </a:bodyPr>
          <a:lstStyle/>
          <a:p>
            <a:r>
              <a:rPr lang="en-US" dirty="0"/>
              <a:t>Adverts on Facebook are unique. </a:t>
            </a:r>
          </a:p>
          <a:p>
            <a:r>
              <a:rPr lang="en-US" dirty="0"/>
              <a:t>They are shown to specific groups of highly engaged people. </a:t>
            </a:r>
          </a:p>
          <a:p>
            <a:r>
              <a:rPr lang="en-US" dirty="0"/>
              <a:t>If your adverts have a great creative content and are well targeted, they get more likes, comments, and shares. </a:t>
            </a:r>
          </a:p>
          <a:p>
            <a:r>
              <a:rPr lang="en-US" dirty="0"/>
              <a:t>When we boost our page posts or expand the audience for the adverts, more people will see them when they visit Facebook.</a:t>
            </a:r>
          </a:p>
          <a:p>
            <a:r>
              <a:rPr lang="en-US" dirty="0"/>
              <a:t> Facebook ads allow us to promote our business, get more fans to our business page, and drive more leads for our sales team. </a:t>
            </a:r>
          </a:p>
          <a:p>
            <a:r>
              <a:rPr lang="en-US" dirty="0"/>
              <a:t>Facebook ads allow us to advertise a website or content that we manage on Facebook (like a group, page, or event)</a:t>
            </a:r>
          </a:p>
        </p:txBody>
      </p:sp>
    </p:spTree>
    <p:extLst>
      <p:ext uri="{BB962C8B-B14F-4D97-AF65-F5344CB8AC3E}">
        <p14:creationId xmlns:p14="http://schemas.microsoft.com/office/powerpoint/2010/main" val="1149671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3A83-93A6-41BE-82F4-EA4FC50A2134}"/>
              </a:ext>
            </a:extLst>
          </p:cNvPr>
          <p:cNvSpPr>
            <a:spLocks noGrp="1"/>
          </p:cNvSpPr>
          <p:nvPr>
            <p:ph type="title"/>
          </p:nvPr>
        </p:nvSpPr>
        <p:spPr>
          <a:xfrm>
            <a:off x="838200" y="101886"/>
            <a:ext cx="10515600" cy="1325563"/>
          </a:xfrm>
        </p:spPr>
        <p:txBody>
          <a:bodyPr>
            <a:normAutofit/>
          </a:bodyPr>
          <a:lstStyle/>
          <a:p>
            <a:pPr algn="ctr"/>
            <a:r>
              <a:rPr lang="en-US" b="1" dirty="0"/>
              <a:t>Facebook − Do's and Don'ts</a:t>
            </a:r>
          </a:p>
        </p:txBody>
      </p:sp>
      <p:sp>
        <p:nvSpPr>
          <p:cNvPr id="3" name="Content Placeholder 2">
            <a:extLst>
              <a:ext uri="{FF2B5EF4-FFF2-40B4-BE49-F238E27FC236}">
                <a16:creationId xmlns:a16="http://schemas.microsoft.com/office/drawing/2014/main" id="{EB52E014-B130-4FEF-B92A-920DB6C841C1}"/>
              </a:ext>
            </a:extLst>
          </p:cNvPr>
          <p:cNvSpPr>
            <a:spLocks noGrp="1"/>
          </p:cNvSpPr>
          <p:nvPr>
            <p:ph idx="1"/>
          </p:nvPr>
        </p:nvSpPr>
        <p:spPr>
          <a:xfrm>
            <a:off x="838200" y="1607128"/>
            <a:ext cx="10515600" cy="5070764"/>
          </a:xfrm>
        </p:spPr>
        <p:txBody>
          <a:bodyPr>
            <a:normAutofit/>
          </a:bodyPr>
          <a:lstStyle/>
          <a:p>
            <a:pPr marL="0" indent="0">
              <a:buNone/>
            </a:pPr>
            <a:r>
              <a:rPr lang="en-US" b="1" dirty="0">
                <a:solidFill>
                  <a:schemeClr val="accent6">
                    <a:lumMod val="75000"/>
                  </a:schemeClr>
                </a:solidFill>
              </a:rPr>
              <a:t>Do's</a:t>
            </a:r>
          </a:p>
          <a:p>
            <a:r>
              <a:rPr lang="en-US" dirty="0"/>
              <a:t>Use Facebook to stay in touch with your friends and make new ones.</a:t>
            </a:r>
          </a:p>
          <a:p>
            <a:r>
              <a:rPr lang="en-US" dirty="0"/>
              <a:t>Use Facebook to advertise your organization’s events.</a:t>
            </a:r>
          </a:p>
          <a:p>
            <a:r>
              <a:rPr lang="en-US" dirty="0"/>
              <a:t>Use Facebook to get involved with the campus community and learn what is happening around.</a:t>
            </a:r>
          </a:p>
          <a:p>
            <a:r>
              <a:rPr lang="en-US" dirty="0"/>
              <a:t>Use Facebook customer support page since it contains valuable information about privacy controls and other important safety information.</a:t>
            </a:r>
          </a:p>
          <a:p>
            <a:r>
              <a:rPr lang="en-US" dirty="0"/>
              <a:t>Do check each friend request carefully after visiting their profile.</a:t>
            </a:r>
          </a:p>
          <a:p>
            <a:r>
              <a:rPr lang="en-US" dirty="0"/>
              <a:t>Do use "privacy settings" while building up your photo albums.</a:t>
            </a:r>
          </a:p>
        </p:txBody>
      </p:sp>
    </p:spTree>
    <p:extLst>
      <p:ext uri="{BB962C8B-B14F-4D97-AF65-F5344CB8AC3E}">
        <p14:creationId xmlns:p14="http://schemas.microsoft.com/office/powerpoint/2010/main" val="1793557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3A83-93A6-41BE-82F4-EA4FC50A2134}"/>
              </a:ext>
            </a:extLst>
          </p:cNvPr>
          <p:cNvSpPr>
            <a:spLocks noGrp="1"/>
          </p:cNvSpPr>
          <p:nvPr>
            <p:ph type="title"/>
          </p:nvPr>
        </p:nvSpPr>
        <p:spPr>
          <a:xfrm>
            <a:off x="838200" y="101886"/>
            <a:ext cx="10515600" cy="1325563"/>
          </a:xfrm>
        </p:spPr>
        <p:txBody>
          <a:bodyPr>
            <a:normAutofit/>
          </a:bodyPr>
          <a:lstStyle/>
          <a:p>
            <a:pPr algn="ctr"/>
            <a:r>
              <a:rPr lang="en-US" b="1" dirty="0"/>
              <a:t>Facebook − Do's and Don'ts</a:t>
            </a:r>
          </a:p>
        </p:txBody>
      </p:sp>
      <p:sp>
        <p:nvSpPr>
          <p:cNvPr id="3" name="Content Placeholder 2">
            <a:extLst>
              <a:ext uri="{FF2B5EF4-FFF2-40B4-BE49-F238E27FC236}">
                <a16:creationId xmlns:a16="http://schemas.microsoft.com/office/drawing/2014/main" id="{EB52E014-B130-4FEF-B92A-920DB6C841C1}"/>
              </a:ext>
            </a:extLst>
          </p:cNvPr>
          <p:cNvSpPr>
            <a:spLocks noGrp="1"/>
          </p:cNvSpPr>
          <p:nvPr>
            <p:ph idx="1"/>
          </p:nvPr>
        </p:nvSpPr>
        <p:spPr>
          <a:xfrm>
            <a:off x="838200" y="1607128"/>
            <a:ext cx="10515600" cy="5070764"/>
          </a:xfrm>
        </p:spPr>
        <p:txBody>
          <a:bodyPr>
            <a:normAutofit/>
          </a:bodyPr>
          <a:lstStyle/>
          <a:p>
            <a:pPr marL="0" indent="0">
              <a:buNone/>
            </a:pPr>
            <a:r>
              <a:rPr lang="en-US" b="1" dirty="0">
                <a:solidFill>
                  <a:schemeClr val="accent6">
                    <a:lumMod val="75000"/>
                  </a:schemeClr>
                </a:solidFill>
              </a:rPr>
              <a:t>Don'ts</a:t>
            </a:r>
          </a:p>
          <a:p>
            <a:r>
              <a:rPr lang="en-US" dirty="0"/>
              <a:t>Don't use your wall to announce your schedules, journey and planning.</a:t>
            </a:r>
          </a:p>
          <a:p>
            <a:r>
              <a:rPr lang="en-US" dirty="0"/>
              <a:t>Don't use public walls as your own. </a:t>
            </a:r>
          </a:p>
          <a:p>
            <a:r>
              <a:rPr lang="en-US" dirty="0"/>
              <a:t>Don't accept friend requests from strangers.</a:t>
            </a:r>
          </a:p>
          <a:p>
            <a:r>
              <a:rPr lang="en-US" dirty="0"/>
              <a:t>Don't use Facebook for ragging and bullying anyone.</a:t>
            </a:r>
          </a:p>
          <a:p>
            <a:r>
              <a:rPr lang="en-US" dirty="0"/>
              <a:t>Don't post pictures of your friends without their permission.</a:t>
            </a:r>
          </a:p>
          <a:p>
            <a:r>
              <a:rPr lang="en-US" dirty="0"/>
              <a:t>Don't disclose personal information such as cell phone number, address, etc., unless you feel comfortable.</a:t>
            </a:r>
          </a:p>
        </p:txBody>
      </p:sp>
    </p:spTree>
    <p:extLst>
      <p:ext uri="{BB962C8B-B14F-4D97-AF65-F5344CB8AC3E}">
        <p14:creationId xmlns:p14="http://schemas.microsoft.com/office/powerpoint/2010/main" val="303059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3A83-93A6-41BE-82F4-EA4FC50A2134}"/>
              </a:ext>
            </a:extLst>
          </p:cNvPr>
          <p:cNvSpPr>
            <a:spLocks noGrp="1"/>
          </p:cNvSpPr>
          <p:nvPr>
            <p:ph type="title"/>
          </p:nvPr>
        </p:nvSpPr>
        <p:spPr>
          <a:xfrm>
            <a:off x="838200" y="101886"/>
            <a:ext cx="10515600" cy="1325563"/>
          </a:xfrm>
        </p:spPr>
        <p:txBody>
          <a:bodyPr>
            <a:normAutofit/>
          </a:bodyPr>
          <a:lstStyle/>
          <a:p>
            <a:pPr algn="ctr"/>
            <a:r>
              <a:rPr lang="en-US" b="1" dirty="0"/>
              <a:t>Increase Facebook Likes for a Fan Page</a:t>
            </a:r>
          </a:p>
        </p:txBody>
      </p:sp>
      <p:sp>
        <p:nvSpPr>
          <p:cNvPr id="3" name="Content Placeholder 2">
            <a:extLst>
              <a:ext uri="{FF2B5EF4-FFF2-40B4-BE49-F238E27FC236}">
                <a16:creationId xmlns:a16="http://schemas.microsoft.com/office/drawing/2014/main" id="{EB52E014-B130-4FEF-B92A-920DB6C841C1}"/>
              </a:ext>
            </a:extLst>
          </p:cNvPr>
          <p:cNvSpPr>
            <a:spLocks noGrp="1"/>
          </p:cNvSpPr>
          <p:nvPr>
            <p:ph idx="1"/>
          </p:nvPr>
        </p:nvSpPr>
        <p:spPr>
          <a:xfrm>
            <a:off x="838200" y="1302327"/>
            <a:ext cx="10515600" cy="5375565"/>
          </a:xfrm>
        </p:spPr>
        <p:txBody>
          <a:bodyPr>
            <a:normAutofit fontScale="85000" lnSpcReduction="20000"/>
          </a:bodyPr>
          <a:lstStyle/>
          <a:p>
            <a:pPr algn="just"/>
            <a:r>
              <a:rPr lang="en-US" dirty="0"/>
              <a:t>Create a Facebook fan page with an instantly appealing image.</a:t>
            </a:r>
          </a:p>
          <a:p>
            <a:pPr algn="just"/>
            <a:r>
              <a:rPr lang="en-US" dirty="0"/>
              <a:t>Keep the Facebook fan page up to date by writing suitable description and posting interesting and friendly page titles. Always try to provide your readers with something fresh to read.</a:t>
            </a:r>
          </a:p>
          <a:p>
            <a:pPr algn="just"/>
            <a:r>
              <a:rPr lang="en-US" dirty="0"/>
              <a:t>If you are running a contest on your page, then ask your visitors to like your fan page. Facebook contests are the easiest way to get people excited, as the lure of a big prize compels your target customers to 'like' your page and become your fan.</a:t>
            </a:r>
          </a:p>
          <a:p>
            <a:pPr algn="just"/>
            <a:r>
              <a:rPr lang="en-US" dirty="0"/>
              <a:t>If you are running a business, then you should promote your fan page by using ads in the Facebook, as it is the easiest way to increase the visibility of your brand.</a:t>
            </a:r>
          </a:p>
          <a:p>
            <a:pPr algn="just"/>
            <a:r>
              <a:rPr lang="en-US" dirty="0"/>
              <a:t>Promote your page on your official website because it helps you to get likes from new visitors on your site. </a:t>
            </a:r>
          </a:p>
          <a:p>
            <a:pPr algn="just"/>
            <a:r>
              <a:rPr lang="en-US" dirty="0"/>
              <a:t>Synchronize your Facebook page with your other profiles on other social networking sites like Twitter, dig, etc. </a:t>
            </a:r>
          </a:p>
          <a:p>
            <a:pPr algn="just"/>
            <a:r>
              <a:rPr lang="en-US" dirty="0"/>
              <a:t>Sometimes educational content is a better incentive for a 'like' than a discount offer or a prize, depending on your industry or the target audience. </a:t>
            </a:r>
          </a:p>
        </p:txBody>
      </p:sp>
    </p:spTree>
    <p:extLst>
      <p:ext uri="{BB962C8B-B14F-4D97-AF65-F5344CB8AC3E}">
        <p14:creationId xmlns:p14="http://schemas.microsoft.com/office/powerpoint/2010/main" val="3274617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1"/>
          </p:nvPr>
        </p:nvSpPr>
        <p:spPr>
          <a:xfrm>
            <a:off x="2209800" y="533400"/>
            <a:ext cx="7772400" cy="533400"/>
          </a:xfrm>
        </p:spPr>
        <p:txBody>
          <a:bodyPr/>
          <a:lstStyle/>
          <a:p>
            <a:pPr algn="r"/>
            <a:r>
              <a:rPr lang="en-US" altLang="en-US" sz="3000" dirty="0"/>
              <a:t>King of the Social Networks </a:t>
            </a:r>
          </a:p>
        </p:txBody>
      </p:sp>
      <p:sp>
        <p:nvSpPr>
          <p:cNvPr id="5123" name="Text Placeholder 2"/>
          <p:cNvSpPr>
            <a:spLocks noGrp="1"/>
          </p:cNvSpPr>
          <p:nvPr>
            <p:ph type="body" sz="quarter" idx="10"/>
          </p:nvPr>
        </p:nvSpPr>
        <p:spPr>
          <a:xfrm>
            <a:off x="1981200" y="1828800"/>
            <a:ext cx="8458200" cy="4953000"/>
          </a:xfrm>
        </p:spPr>
        <p:txBody>
          <a:bodyPr/>
          <a:lstStyle/>
          <a:p>
            <a:r>
              <a:rPr lang="en-US" altLang="en-US" sz="2200" dirty="0"/>
              <a:t>Over </a:t>
            </a:r>
            <a:r>
              <a:rPr lang="en-US" altLang="en-US" sz="2200" b="1" dirty="0"/>
              <a:t>1.3</a:t>
            </a:r>
            <a:r>
              <a:rPr lang="en-US" altLang="en-US" sz="2200" dirty="0"/>
              <a:t>  billion active users around the world</a:t>
            </a:r>
          </a:p>
          <a:p>
            <a:pPr marL="0" indent="0">
              <a:buNone/>
            </a:pPr>
            <a:endParaRPr lang="en-US" altLang="en-US" sz="2200" dirty="0"/>
          </a:p>
          <a:p>
            <a:r>
              <a:rPr lang="en-US" altLang="en-US" sz="2200" dirty="0"/>
              <a:t>Smartphone users check their accounts </a:t>
            </a:r>
          </a:p>
          <a:p>
            <a:pPr marL="0" indent="0">
              <a:buNone/>
            </a:pPr>
            <a:endParaRPr lang="en-US" altLang="en-US" sz="2200" dirty="0"/>
          </a:p>
          <a:p>
            <a:r>
              <a:rPr lang="en-US" sz="2200" dirty="0"/>
              <a:t>Mark </a:t>
            </a:r>
            <a:r>
              <a:rPr lang="en-US" sz="2200" dirty="0" err="1"/>
              <a:t>Zuckerberg</a:t>
            </a:r>
            <a:r>
              <a:rPr lang="en-US" sz="2200" dirty="0"/>
              <a:t> donated $1 billion to charity in 2013, making him the biggest charitable donor in the U.S.</a:t>
            </a:r>
          </a:p>
          <a:p>
            <a:pPr marL="0" indent="0">
              <a:buNone/>
            </a:pPr>
            <a:endParaRPr lang="en-US" sz="2200" dirty="0"/>
          </a:p>
          <a:p>
            <a:r>
              <a:rPr lang="en-US" altLang="en-US" sz="2200" b="1" dirty="0"/>
              <a:t>48% </a:t>
            </a:r>
            <a:r>
              <a:rPr lang="en-US" altLang="en-US" sz="2200" dirty="0"/>
              <a:t>of young Americans said they found out about news through Facebook</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7400" y="152401"/>
            <a:ext cx="3352800" cy="126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391400" y="2590800"/>
            <a:ext cx="2743200" cy="477054"/>
          </a:xfrm>
          <a:prstGeom prst="rect">
            <a:avLst/>
          </a:prstGeom>
          <a:noFill/>
        </p:spPr>
        <p:txBody>
          <a:bodyPr wrap="square" rtlCol="0">
            <a:spAutoFit/>
          </a:bodyPr>
          <a:lstStyle/>
          <a:p>
            <a:r>
              <a:rPr lang="en-US" sz="2500" b="1" dirty="0">
                <a:latin typeface="Arial" panose="020B0604020202020204" pitchFamily="34" charset="0"/>
                <a:cs typeface="Arial" panose="020B0604020202020204" pitchFamily="34" charset="0"/>
              </a:rPr>
              <a:t>15 times a day</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51816"/>
            <a:ext cx="838200" cy="5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401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1"/>
          </p:nvPr>
        </p:nvSpPr>
        <p:spPr>
          <a:xfrm>
            <a:off x="2209800" y="0"/>
            <a:ext cx="7772400" cy="533400"/>
          </a:xfrm>
        </p:spPr>
        <p:txBody>
          <a:bodyPr/>
          <a:lstStyle/>
          <a:p>
            <a:pPr algn="ctr"/>
            <a:r>
              <a:rPr lang="en-US" altLang="en-US" sz="2800" dirty="0"/>
              <a:t>Tips to Sizing a Profile Picture &amp; Cover Photo</a:t>
            </a:r>
          </a:p>
        </p:txBody>
      </p:sp>
      <p:sp>
        <p:nvSpPr>
          <p:cNvPr id="5123" name="Text Placeholder 2"/>
          <p:cNvSpPr>
            <a:spLocks noGrp="1"/>
          </p:cNvSpPr>
          <p:nvPr>
            <p:ph type="body" sz="quarter" idx="10"/>
          </p:nvPr>
        </p:nvSpPr>
        <p:spPr>
          <a:xfrm>
            <a:off x="1524001" y="609600"/>
            <a:ext cx="7418837" cy="5181600"/>
          </a:xfrm>
        </p:spPr>
        <p:txBody>
          <a:bodyPr/>
          <a:lstStyle/>
          <a:p>
            <a:pPr marL="0" indent="0">
              <a:buNone/>
            </a:pPr>
            <a:r>
              <a:rPr lang="en-US" altLang="en-US" sz="2000" b="1" dirty="0"/>
              <a:t>Profile Picture</a:t>
            </a:r>
          </a:p>
          <a:p>
            <a:pPr lvl="1"/>
            <a:r>
              <a:rPr lang="en-US" altLang="en-US" sz="2000" dirty="0"/>
              <a:t>Choose an image that will work well as a small size</a:t>
            </a:r>
            <a:endParaRPr lang="en-US" altLang="en-US" sz="1000" dirty="0"/>
          </a:p>
          <a:p>
            <a:pPr lvl="1"/>
            <a:r>
              <a:rPr lang="en-US" altLang="en-US" sz="2000" dirty="0"/>
              <a:t>must be at least 180x180 pixels when uploading, displayed as 160x160 pixels</a:t>
            </a:r>
            <a:endParaRPr lang="en-US" altLang="en-US" sz="1000" dirty="0"/>
          </a:p>
          <a:p>
            <a:pPr marL="0" indent="0">
              <a:buNone/>
            </a:pPr>
            <a:endParaRPr lang="en-US" altLang="en-US" sz="1000" b="1" dirty="0"/>
          </a:p>
          <a:p>
            <a:pPr marL="0" indent="0">
              <a:buNone/>
            </a:pPr>
            <a:r>
              <a:rPr lang="en-US" altLang="en-US" sz="2000" b="1" dirty="0"/>
              <a:t>Cover Photo</a:t>
            </a:r>
          </a:p>
          <a:p>
            <a:pPr lvl="1"/>
            <a:r>
              <a:rPr lang="en-US" altLang="en-US" sz="2000" dirty="0"/>
              <a:t>must be at least </a:t>
            </a:r>
            <a:r>
              <a:rPr lang="en-US" sz="2000" dirty="0"/>
              <a:t>399px wide and 150px high </a:t>
            </a:r>
            <a:r>
              <a:rPr lang="en-US" altLang="en-US" sz="2000" dirty="0"/>
              <a:t>when uploading, displayed as 850 wide x 315 tall</a:t>
            </a:r>
          </a:p>
          <a:p>
            <a:pPr lvl="1"/>
            <a:endParaRPr lang="en-US" altLang="en-US" sz="2000" dirty="0"/>
          </a:p>
          <a:p>
            <a:pPr lvl="1"/>
            <a:endParaRPr lang="en-US" altLang="en-US" sz="2000" dirty="0"/>
          </a:p>
          <a:p>
            <a:pPr lvl="1"/>
            <a:endParaRPr lang="en-US" altLang="en-US" sz="2000" dirty="0"/>
          </a:p>
          <a:p>
            <a:pPr lvl="1"/>
            <a:endParaRPr lang="en-US" sz="2000" dirty="0"/>
          </a:p>
          <a:p>
            <a:pPr lvl="1"/>
            <a:endParaRPr lang="en-US" sz="2000" dirty="0"/>
          </a:p>
          <a:p>
            <a:pPr lvl="1"/>
            <a:r>
              <a:rPr lang="en-US" sz="2000" dirty="0"/>
              <a:t>If you upload a larger image you’ll be given a chance to move &amp; reposition it by dragging to choose the crop you’d like displayed</a:t>
            </a:r>
            <a:endParaRPr lang="en-US" altLang="en-US" sz="2000" dirty="0"/>
          </a:p>
          <a:p>
            <a:endParaRPr lang="en-US" altLang="en-US" sz="20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305800" y="838200"/>
            <a:ext cx="1778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553692" y="3327109"/>
            <a:ext cx="3048000" cy="1464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133600" y="5562601"/>
            <a:ext cx="5638800" cy="1246495"/>
          </a:xfrm>
          <a:prstGeom prst="rect">
            <a:avLst/>
          </a:prstGeom>
          <a:noFill/>
        </p:spPr>
        <p:txBody>
          <a:bodyPr wrap="square" rtlCol="0">
            <a:spAutoFit/>
          </a:bodyPr>
          <a:lstStyle/>
          <a:p>
            <a:pPr algn="ctr"/>
            <a:endParaRPr lang="en-US" altLang="en-US" sz="1050" dirty="0"/>
          </a:p>
          <a:p>
            <a:pPr algn="ctr"/>
            <a:r>
              <a:rPr lang="en-US" altLang="en-US" b="1" dirty="0">
                <a:solidFill>
                  <a:srgbClr val="00B0F0"/>
                </a:solidFill>
              </a:rPr>
              <a:t>*Save image as a JPG or PNG*</a:t>
            </a:r>
          </a:p>
          <a:p>
            <a:pPr algn="ctr"/>
            <a:endParaRPr lang="en-US" altLang="en-US" sz="1050" b="1" dirty="0">
              <a:solidFill>
                <a:srgbClr val="00B0F0"/>
              </a:solidFill>
            </a:endParaRPr>
          </a:p>
          <a:p>
            <a:pPr algn="ctr"/>
            <a:r>
              <a:rPr lang="en-US" altLang="en-US" b="1" dirty="0">
                <a:solidFill>
                  <a:srgbClr val="00B0F0"/>
                </a:solidFill>
              </a:rPr>
              <a:t>*Don’t forget it’s always PUBLIC*</a:t>
            </a:r>
          </a:p>
          <a:p>
            <a:pPr algn="ctr"/>
            <a:endParaRPr lang="en-US" dirty="0"/>
          </a:p>
        </p:txBody>
      </p:sp>
      <p:pic>
        <p:nvPicPr>
          <p:cNvPr id="10" name="Picture 10" descr="https://encrypted-tbn3.gstatic.com/images?q=tbn:ANd9GcQSssAekhPcX8_FvSrPgfuhOzaUC20gylgIYAH82eb83qWfLjp-VAFCl5z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127572" y="106062"/>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933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
          <p:cNvSpPr>
            <a:spLocks noGrp="1"/>
          </p:cNvSpPr>
          <p:nvPr>
            <p:ph type="body" sz="quarter" idx="11"/>
          </p:nvPr>
        </p:nvSpPr>
        <p:spPr>
          <a:xfrm>
            <a:off x="2014331" y="0"/>
            <a:ext cx="7924800" cy="533400"/>
          </a:xfrm>
        </p:spPr>
        <p:txBody>
          <a:bodyPr/>
          <a:lstStyle/>
          <a:p>
            <a:pPr algn="ctr"/>
            <a:r>
              <a:rPr lang="en-US" altLang="en-US" sz="3000" dirty="0"/>
              <a:t>Facebook Posts - How To</a:t>
            </a:r>
          </a:p>
        </p:txBody>
      </p:sp>
      <p:sp>
        <p:nvSpPr>
          <p:cNvPr id="2" name="Text Placeholder 1"/>
          <p:cNvSpPr>
            <a:spLocks noGrp="1"/>
          </p:cNvSpPr>
          <p:nvPr>
            <p:ph type="body" sz="quarter" idx="10"/>
          </p:nvPr>
        </p:nvSpPr>
        <p:spPr>
          <a:xfrm>
            <a:off x="1600200" y="685800"/>
            <a:ext cx="7772400" cy="4953000"/>
          </a:xfrm>
        </p:spPr>
        <p:txBody>
          <a:bodyPr>
            <a:normAutofit lnSpcReduction="10000"/>
          </a:bodyPr>
          <a:lstStyle/>
          <a:p>
            <a:r>
              <a:rPr lang="en-US" b="1" dirty="0"/>
              <a:t>Tagging someone in a post or Page</a:t>
            </a:r>
          </a:p>
          <a:p>
            <a:pPr lvl="1"/>
            <a:r>
              <a:rPr lang="en-US" dirty="0"/>
              <a:t>Use @ symbol, then type name </a:t>
            </a:r>
            <a:r>
              <a:rPr lang="en-US" dirty="0">
                <a:sym typeface="Wingdings" panose="05000000000000000000" pitchFamily="2" charset="2"/>
              </a:rPr>
              <a:t></a:t>
            </a:r>
            <a:r>
              <a:rPr lang="en-US" dirty="0"/>
              <a:t> suggestions might auto-populate</a:t>
            </a:r>
          </a:p>
          <a:p>
            <a:pPr lvl="1"/>
            <a:r>
              <a:rPr lang="en-US" dirty="0"/>
              <a:t>When commenting on a post, you can link to someone in your response by following the same steps</a:t>
            </a:r>
          </a:p>
          <a:p>
            <a:pPr lvl="1"/>
            <a:endParaRPr lang="en-US" dirty="0"/>
          </a:p>
          <a:p>
            <a:r>
              <a:rPr lang="en-US" b="1" dirty="0"/>
              <a:t># </a:t>
            </a:r>
            <a:r>
              <a:rPr lang="en-US" b="1" dirty="0" err="1"/>
              <a:t>Hashtags</a:t>
            </a:r>
            <a:endParaRPr lang="en-US" b="1" dirty="0"/>
          </a:p>
          <a:p>
            <a:pPr lvl="1"/>
            <a:r>
              <a:rPr lang="en-US" dirty="0"/>
              <a:t>Turns topics and phrases into clickable links in your posts </a:t>
            </a:r>
          </a:p>
          <a:p>
            <a:pPr lvl="1"/>
            <a:r>
              <a:rPr lang="en-US" dirty="0"/>
              <a:t>Use search bar to find posts about topics you’re interested in</a:t>
            </a:r>
          </a:p>
          <a:p>
            <a:pPr lvl="1"/>
            <a:r>
              <a:rPr lang="en-US" dirty="0"/>
              <a:t>Must be written as a single word, without any spaces</a:t>
            </a:r>
          </a:p>
          <a:p>
            <a:pPr lvl="1"/>
            <a:r>
              <a:rPr lang="en-US" dirty="0"/>
              <a:t>You can include numbers in a </a:t>
            </a:r>
            <a:r>
              <a:rPr lang="en-US" dirty="0" err="1"/>
              <a:t>hashtag</a:t>
            </a:r>
            <a:r>
              <a:rPr lang="en-US" dirty="0"/>
              <a:t>, but punctuation and special characters (like $ and %) won't work</a:t>
            </a:r>
          </a:p>
          <a:p>
            <a:pPr lvl="1"/>
            <a:r>
              <a:rPr lang="en-US" dirty="0"/>
              <a:t>#</a:t>
            </a:r>
            <a:r>
              <a:rPr lang="en-US" dirty="0" err="1"/>
              <a:t>bikems</a:t>
            </a:r>
            <a:r>
              <a:rPr lang="en-US" dirty="0"/>
              <a:t>  #</a:t>
            </a:r>
            <a:r>
              <a:rPr lang="en-US" dirty="0" err="1"/>
              <a:t>impactMS</a:t>
            </a:r>
            <a:endParaRPr lang="en-US" dirty="0"/>
          </a:p>
          <a:p>
            <a:pPr lvl="1"/>
            <a:endParaRPr lang="en-US" dirty="0"/>
          </a:p>
          <a:p>
            <a:r>
              <a:rPr lang="en-US" b="1" dirty="0"/>
              <a:t>Scheduling a post </a:t>
            </a:r>
          </a:p>
          <a:p>
            <a:pPr lvl="1"/>
            <a:r>
              <a:rPr lang="en-US" dirty="0"/>
              <a:t>Choose the month, day, and time</a:t>
            </a:r>
          </a:p>
          <a:p>
            <a:pPr lvl="1"/>
            <a:r>
              <a:rPr lang="en-US" dirty="0"/>
              <a:t>Can view/edit post once it is scheduled</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579637" y="4800600"/>
            <a:ext cx="1729273"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0" descr="https://encrypted-tbn3.gstatic.com/images?q=tbn:ANd9GcQSssAekhPcX8_FvSrPgfuhOzaUC20gylgIYAH82eb83qWfLjp-VAFCl5z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127572" y="106062"/>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090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
          <p:cNvSpPr>
            <a:spLocks noGrp="1"/>
          </p:cNvSpPr>
          <p:nvPr>
            <p:ph type="body" sz="quarter" idx="11"/>
          </p:nvPr>
        </p:nvSpPr>
        <p:spPr>
          <a:xfrm>
            <a:off x="2014331" y="0"/>
            <a:ext cx="7924800" cy="533400"/>
          </a:xfrm>
        </p:spPr>
        <p:txBody>
          <a:bodyPr/>
          <a:lstStyle/>
          <a:p>
            <a:pPr algn="ctr"/>
            <a:r>
              <a:rPr lang="en-US" altLang="en-US" sz="3000" dirty="0"/>
              <a:t>Facebook Posts - How To</a:t>
            </a:r>
          </a:p>
        </p:txBody>
      </p:sp>
      <p:sp>
        <p:nvSpPr>
          <p:cNvPr id="2" name="Text Placeholder 1"/>
          <p:cNvSpPr>
            <a:spLocks noGrp="1"/>
          </p:cNvSpPr>
          <p:nvPr>
            <p:ph type="body" sz="quarter" idx="10"/>
          </p:nvPr>
        </p:nvSpPr>
        <p:spPr>
          <a:xfrm>
            <a:off x="1600200" y="762000"/>
            <a:ext cx="7772400" cy="4953000"/>
          </a:xfrm>
        </p:spPr>
        <p:txBody>
          <a:bodyPr>
            <a:normAutofit fontScale="92500" lnSpcReduction="10000"/>
          </a:bodyPr>
          <a:lstStyle/>
          <a:p>
            <a:r>
              <a:rPr lang="en-US" sz="2200" b="1" dirty="0"/>
              <a:t>Keep your content short </a:t>
            </a:r>
          </a:p>
          <a:p>
            <a:pPr marL="0" indent="0">
              <a:buNone/>
            </a:pPr>
            <a:endParaRPr lang="en-US" sz="2200" b="1" dirty="0"/>
          </a:p>
          <a:p>
            <a:r>
              <a:rPr lang="en-US" sz="2200" b="1" dirty="0"/>
              <a:t>Add your location with a post</a:t>
            </a:r>
          </a:p>
          <a:p>
            <a:endParaRPr lang="en-US" sz="2200" b="1" dirty="0"/>
          </a:p>
          <a:p>
            <a:r>
              <a:rPr lang="en-US" sz="2200" b="1" dirty="0"/>
              <a:t>Upload an image</a:t>
            </a:r>
          </a:p>
          <a:p>
            <a:endParaRPr lang="en-US" sz="2200" b="1" dirty="0"/>
          </a:p>
          <a:p>
            <a:r>
              <a:rPr lang="en-US" sz="2200" b="1" dirty="0"/>
              <a:t>Share a post	</a:t>
            </a:r>
          </a:p>
          <a:p>
            <a:pPr lvl="1"/>
            <a:r>
              <a:rPr lang="en-US" sz="2200" b="1" dirty="0"/>
              <a:t>On your Timeline</a:t>
            </a:r>
          </a:p>
          <a:p>
            <a:pPr lvl="1"/>
            <a:r>
              <a:rPr lang="en-US" sz="2200" b="1" dirty="0"/>
              <a:t>Friends Timeline</a:t>
            </a:r>
          </a:p>
          <a:p>
            <a:pPr lvl="1"/>
            <a:r>
              <a:rPr lang="en-US" sz="2200" b="1" dirty="0"/>
              <a:t>In a group</a:t>
            </a:r>
          </a:p>
          <a:p>
            <a:pPr lvl="1"/>
            <a:r>
              <a:rPr lang="en-US" sz="2200" b="1" dirty="0"/>
              <a:t>Private message</a:t>
            </a:r>
          </a:p>
          <a:p>
            <a:pPr lvl="1"/>
            <a:r>
              <a:rPr lang="en-US" sz="2200" b="1" dirty="0"/>
              <a:t>On a page you manage</a:t>
            </a:r>
          </a:p>
          <a:p>
            <a:pPr lvl="1"/>
            <a:endParaRPr lang="en-US" sz="2200" b="1" dirty="0"/>
          </a:p>
          <a:p>
            <a:r>
              <a:rPr lang="en-US" sz="2200" b="1" dirty="0"/>
              <a:t>Privacy settings on post </a:t>
            </a:r>
          </a:p>
          <a:p>
            <a:endParaRPr lang="en-US" sz="2200" b="1" dirty="0"/>
          </a:p>
          <a:p>
            <a:pPr marL="457200" lvl="1" indent="0">
              <a:buNone/>
            </a:pPr>
            <a:endParaRPr lang="en-US" sz="2200" b="1"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649191" y="2667001"/>
            <a:ext cx="3352800" cy="3069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477000" y="1041772"/>
            <a:ext cx="3429000" cy="1057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6096000" y="1828800"/>
            <a:ext cx="533400" cy="762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Arrow Connector 7"/>
          <p:cNvCxnSpPr/>
          <p:nvPr/>
        </p:nvCxnSpPr>
        <p:spPr bwMode="auto">
          <a:xfrm flipV="1">
            <a:off x="4419600" y="1981200"/>
            <a:ext cx="2514600" cy="6858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Oval 11"/>
          <p:cNvSpPr/>
          <p:nvPr/>
        </p:nvSpPr>
        <p:spPr bwMode="auto">
          <a:xfrm>
            <a:off x="8382000" y="5334001"/>
            <a:ext cx="685800" cy="402217"/>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pic>
        <p:nvPicPr>
          <p:cNvPr id="9" name="Picture 10" descr="https://encrypted-tbn3.gstatic.com/images?q=tbn:ANd9GcQSssAekhPcX8_FvSrPgfuhOzaUC20gylgIYAH82eb83qWfLjp-VAFCl5z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127572" y="106062"/>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61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3A83-93A6-41BE-82F4-EA4FC50A2134}"/>
              </a:ext>
            </a:extLst>
          </p:cNvPr>
          <p:cNvSpPr>
            <a:spLocks noGrp="1"/>
          </p:cNvSpPr>
          <p:nvPr>
            <p:ph type="title"/>
          </p:nvPr>
        </p:nvSpPr>
        <p:spPr/>
        <p:txBody>
          <a:bodyPr>
            <a:normAutofit/>
          </a:bodyPr>
          <a:lstStyle/>
          <a:p>
            <a:pPr algn="ctr"/>
            <a:r>
              <a:rPr lang="en-US" sz="6000" b="1" dirty="0"/>
              <a:t>Introduction </a:t>
            </a:r>
          </a:p>
        </p:txBody>
      </p:sp>
      <p:sp>
        <p:nvSpPr>
          <p:cNvPr id="3" name="Content Placeholder 2">
            <a:extLst>
              <a:ext uri="{FF2B5EF4-FFF2-40B4-BE49-F238E27FC236}">
                <a16:creationId xmlns:a16="http://schemas.microsoft.com/office/drawing/2014/main" id="{EB52E014-B130-4FEF-B92A-920DB6C841C1}"/>
              </a:ext>
            </a:extLst>
          </p:cNvPr>
          <p:cNvSpPr>
            <a:spLocks noGrp="1"/>
          </p:cNvSpPr>
          <p:nvPr>
            <p:ph idx="1"/>
          </p:nvPr>
        </p:nvSpPr>
        <p:spPr>
          <a:xfrm>
            <a:off x="838200" y="1978030"/>
            <a:ext cx="10515600" cy="4351338"/>
          </a:xfrm>
        </p:spPr>
        <p:txBody>
          <a:bodyPr/>
          <a:lstStyle/>
          <a:p>
            <a:pPr algn="just"/>
            <a:r>
              <a:rPr lang="en-US" dirty="0"/>
              <a:t>Facebook is a social networking service provider. </a:t>
            </a:r>
          </a:p>
          <a:p>
            <a:pPr algn="just"/>
            <a:r>
              <a:rPr lang="en-US" dirty="0"/>
              <a:t>It lets you invite and connect with friends, send messages and pictures, like and comment or share them. </a:t>
            </a:r>
          </a:p>
          <a:p>
            <a:pPr algn="just"/>
            <a:r>
              <a:rPr lang="en-US" dirty="0"/>
              <a:t>Facebook has seen outstanding growth since its inception and is poised to maintain its dominance in social networking.</a:t>
            </a:r>
          </a:p>
        </p:txBody>
      </p:sp>
    </p:spTree>
    <p:extLst>
      <p:ext uri="{BB962C8B-B14F-4D97-AF65-F5344CB8AC3E}">
        <p14:creationId xmlns:p14="http://schemas.microsoft.com/office/powerpoint/2010/main" val="2236350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
          <p:cNvSpPr>
            <a:spLocks noGrp="1"/>
          </p:cNvSpPr>
          <p:nvPr>
            <p:ph type="body" sz="quarter" idx="11"/>
          </p:nvPr>
        </p:nvSpPr>
        <p:spPr>
          <a:xfrm>
            <a:off x="2014331" y="0"/>
            <a:ext cx="7924800" cy="533400"/>
          </a:xfrm>
        </p:spPr>
        <p:txBody>
          <a:bodyPr/>
          <a:lstStyle/>
          <a:p>
            <a:pPr algn="ctr"/>
            <a:r>
              <a:rPr lang="en-US" altLang="en-US" sz="3000" dirty="0"/>
              <a:t>Tips to Using Facebook</a:t>
            </a:r>
          </a:p>
        </p:txBody>
      </p:sp>
      <p:pic>
        <p:nvPicPr>
          <p:cNvPr id="2054" name="Picture 6"/>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505200" y="789403"/>
            <a:ext cx="3446354" cy="2890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2"/>
          <p:cNvSpPr>
            <a:spLocks noGrp="1"/>
          </p:cNvSpPr>
          <p:nvPr>
            <p:ph type="body" sz="quarter" idx="10"/>
          </p:nvPr>
        </p:nvSpPr>
        <p:spPr>
          <a:xfrm>
            <a:off x="1295400" y="5077318"/>
            <a:ext cx="3200400" cy="1247282"/>
          </a:xfrm>
        </p:spPr>
        <p:txBody>
          <a:bodyPr/>
          <a:lstStyle/>
          <a:p>
            <a:pPr marL="0" indent="0" algn="ctr">
              <a:buNone/>
            </a:pPr>
            <a:r>
              <a:rPr lang="en-US" altLang="en-US" b="1" dirty="0"/>
              <a:t>Facebook Disconnect is available for Firefox and Chrome</a:t>
            </a:r>
          </a:p>
          <a:p>
            <a:pPr marL="0" indent="0">
              <a:buNone/>
            </a:pPr>
            <a:endParaRPr lang="en-US" altLang="en-US" sz="2200" dirty="0"/>
          </a:p>
        </p:txBody>
      </p:sp>
      <p:pic>
        <p:nvPicPr>
          <p:cNvPr id="2055" name="Picture 7"/>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828800" y="789403"/>
            <a:ext cx="1514066" cy="2890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267200" y="4419601"/>
            <a:ext cx="3505200" cy="2201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951554" y="1219200"/>
            <a:ext cx="3716446" cy="1969770"/>
          </a:xfrm>
          <a:prstGeom prst="rect">
            <a:avLst/>
          </a:prstGeom>
          <a:noFill/>
        </p:spPr>
        <p:txBody>
          <a:bodyPr wrap="square" rtlCol="0">
            <a:spAutoFit/>
          </a:bodyPr>
          <a:lstStyle/>
          <a:p>
            <a:pPr marL="342900" indent="-342900">
              <a:spcBef>
                <a:spcPct val="20000"/>
              </a:spcBef>
              <a:buClr>
                <a:srgbClr val="FC7F20"/>
              </a:buClr>
              <a:buFontTx/>
              <a:buChar char="•"/>
            </a:pPr>
            <a:r>
              <a:rPr lang="en-US" altLang="en-US" sz="2000" b="1" kern="0" dirty="0">
                <a:solidFill>
                  <a:srgbClr val="000000"/>
                </a:solidFill>
                <a:latin typeface="Arial"/>
                <a:ea typeface="ＭＳ Ｐゴシック"/>
              </a:rPr>
              <a:t>Save links, places, &amp; entertainment pages on your News Feed</a:t>
            </a:r>
          </a:p>
          <a:p>
            <a:pPr marL="342900" indent="-342900">
              <a:spcBef>
                <a:spcPct val="20000"/>
              </a:spcBef>
              <a:buClr>
                <a:srgbClr val="FC7F20"/>
              </a:buClr>
              <a:buFontTx/>
              <a:buChar char="•"/>
            </a:pPr>
            <a:r>
              <a:rPr lang="en-US" altLang="en-US" sz="2000" b="1" kern="0" dirty="0" err="1">
                <a:solidFill>
                  <a:srgbClr val="000000"/>
                </a:solidFill>
                <a:latin typeface="Arial"/>
                <a:ea typeface="ＭＳ Ｐゴシック"/>
              </a:rPr>
              <a:t>Unfollow</a:t>
            </a:r>
            <a:r>
              <a:rPr lang="en-US" altLang="en-US" sz="2000" b="1" kern="0" dirty="0">
                <a:solidFill>
                  <a:srgbClr val="000000"/>
                </a:solidFill>
                <a:latin typeface="Arial"/>
                <a:ea typeface="ＭＳ Ｐゴシック"/>
              </a:rPr>
              <a:t> status updates from “</a:t>
            </a:r>
            <a:r>
              <a:rPr lang="en-US" altLang="en-US" sz="2000" b="1" kern="0" dirty="0" err="1">
                <a:solidFill>
                  <a:srgbClr val="000000"/>
                </a:solidFill>
                <a:latin typeface="Arial"/>
                <a:ea typeface="ＭＳ Ｐゴシック"/>
              </a:rPr>
              <a:t>oversharers</a:t>
            </a:r>
            <a:r>
              <a:rPr lang="en-US" altLang="en-US" sz="2000" b="1" kern="0" dirty="0">
                <a:solidFill>
                  <a:srgbClr val="000000"/>
                </a:solidFill>
                <a:latin typeface="Arial"/>
                <a:ea typeface="ＭＳ Ｐゴシック"/>
              </a:rPr>
              <a:t>”</a:t>
            </a:r>
          </a:p>
          <a:p>
            <a:endParaRPr lang="en-US" dirty="0"/>
          </a:p>
        </p:txBody>
      </p:sp>
      <p:sp>
        <p:nvSpPr>
          <p:cNvPr id="4" name="TextBox 3"/>
          <p:cNvSpPr txBox="1"/>
          <p:nvPr/>
        </p:nvSpPr>
        <p:spPr>
          <a:xfrm>
            <a:off x="3819546" y="3969604"/>
            <a:ext cx="4486255" cy="646331"/>
          </a:xfrm>
          <a:prstGeom prst="rect">
            <a:avLst/>
          </a:prstGeom>
          <a:noFill/>
        </p:spPr>
        <p:txBody>
          <a:bodyPr wrap="square" rtlCol="0">
            <a:spAutoFit/>
          </a:bodyPr>
          <a:lstStyle/>
          <a:p>
            <a:pPr algn="ctr"/>
            <a:r>
              <a:rPr lang="en-US" altLang="en-US" b="1" dirty="0"/>
              <a:t>Stop Facebook from tracking you </a:t>
            </a:r>
          </a:p>
          <a:p>
            <a:pPr algn="ctr"/>
            <a:r>
              <a:rPr lang="en-US" dirty="0"/>
              <a:t>..</a:t>
            </a:r>
          </a:p>
        </p:txBody>
      </p:sp>
      <p:sp>
        <p:nvSpPr>
          <p:cNvPr id="5" name="Oval 4"/>
          <p:cNvSpPr/>
          <p:nvPr/>
        </p:nvSpPr>
        <p:spPr bwMode="auto">
          <a:xfrm>
            <a:off x="1981201" y="2011146"/>
            <a:ext cx="604633" cy="351055"/>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pic>
        <p:nvPicPr>
          <p:cNvPr id="11" name="Picture 10" descr="https://encrypted-tbn3.gstatic.com/images?q=tbn:ANd9GcQSssAekhPcX8_FvSrPgfuhOzaUC20gylgIYAH82eb83qWfLjp-VAFCl5z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127572" y="106062"/>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016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
          <p:cNvSpPr>
            <a:spLocks noGrp="1"/>
          </p:cNvSpPr>
          <p:nvPr>
            <p:ph type="body" sz="quarter" idx="11"/>
          </p:nvPr>
        </p:nvSpPr>
        <p:spPr>
          <a:xfrm>
            <a:off x="1676400" y="76200"/>
            <a:ext cx="7924800" cy="533400"/>
          </a:xfrm>
        </p:spPr>
        <p:txBody>
          <a:bodyPr/>
          <a:lstStyle/>
          <a:p>
            <a:pPr algn="ctr"/>
            <a:r>
              <a:rPr lang="en-US" altLang="en-US" dirty="0"/>
              <a:t>Getting the MOST Engagement with your Posts</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743201" y="491068"/>
            <a:ext cx="5787703" cy="3242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736622" y="3733800"/>
            <a:ext cx="1978378" cy="3028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715000" y="3733800"/>
            <a:ext cx="1828800" cy="3047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descr="https://encrypted-tbn3.gstatic.com/images?q=tbn:ANd9GcQSssAekhPcX8_FvSrPgfuhOzaUC20gylgIYAH82eb83qWfLjp-VAFCl5z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127572" y="106062"/>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764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
          <p:cNvSpPr>
            <a:spLocks noGrp="1"/>
          </p:cNvSpPr>
          <p:nvPr>
            <p:ph type="body" sz="quarter" idx="11"/>
          </p:nvPr>
        </p:nvSpPr>
        <p:spPr>
          <a:xfrm>
            <a:off x="1676400" y="76200"/>
            <a:ext cx="7924800" cy="533400"/>
          </a:xfrm>
        </p:spPr>
        <p:txBody>
          <a:bodyPr/>
          <a:lstStyle/>
          <a:p>
            <a:pPr algn="ctr"/>
            <a:r>
              <a:rPr lang="en-US" altLang="en-US" dirty="0"/>
              <a:t>Example Post</a:t>
            </a:r>
          </a:p>
        </p:txBody>
      </p:sp>
      <p:pic>
        <p:nvPicPr>
          <p:cNvPr id="2052" name="Picture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36552" t="19133" r="19999"/>
          <a:stretch/>
        </p:blipFill>
        <p:spPr bwMode="auto">
          <a:xfrm>
            <a:off x="2209800" y="838200"/>
            <a:ext cx="4038600" cy="5778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0" descr="https://encrypted-tbn3.gstatic.com/images?q=tbn:ANd9GcQSssAekhPcX8_FvSrPgfuhOzaUC20gylgIYAH82eb83qWfLjp-VAFCl5z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127572" y="10606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29401" y="2822377"/>
            <a:ext cx="2085975" cy="2200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53201" y="838200"/>
            <a:ext cx="2371725" cy="1514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582282" y="2514600"/>
            <a:ext cx="1600200" cy="307777"/>
          </a:xfrm>
          <a:prstGeom prst="rect">
            <a:avLst/>
          </a:prstGeom>
          <a:noFill/>
        </p:spPr>
        <p:txBody>
          <a:bodyPr wrap="square" rtlCol="0">
            <a:spAutoFit/>
          </a:bodyPr>
          <a:lstStyle/>
          <a:p>
            <a:r>
              <a:rPr lang="en-US" sz="1400" dirty="0"/>
              <a:t>Your Posts</a:t>
            </a:r>
          </a:p>
        </p:txBody>
      </p:sp>
      <p:sp>
        <p:nvSpPr>
          <p:cNvPr id="12" name="TextBox 11"/>
          <p:cNvSpPr txBox="1"/>
          <p:nvPr/>
        </p:nvSpPr>
        <p:spPr>
          <a:xfrm>
            <a:off x="6582283" y="482345"/>
            <a:ext cx="2115567" cy="307777"/>
          </a:xfrm>
          <a:prstGeom prst="rect">
            <a:avLst/>
          </a:prstGeom>
          <a:noFill/>
        </p:spPr>
        <p:txBody>
          <a:bodyPr wrap="square" rtlCol="0">
            <a:spAutoFit/>
          </a:bodyPr>
          <a:lstStyle/>
          <a:p>
            <a:r>
              <a:rPr lang="en-US" sz="1400" dirty="0"/>
              <a:t>Posts from Friends</a:t>
            </a:r>
          </a:p>
        </p:txBody>
      </p:sp>
      <p:sp>
        <p:nvSpPr>
          <p:cNvPr id="6" name="Oval 5"/>
          <p:cNvSpPr/>
          <p:nvPr/>
        </p:nvSpPr>
        <p:spPr bwMode="auto">
          <a:xfrm>
            <a:off x="6019800" y="838200"/>
            <a:ext cx="228600" cy="22860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n w="76200">
                <a:solidFill>
                  <a:srgbClr val="FF0000"/>
                </a:solidFill>
              </a:ln>
              <a:solidFill>
                <a:srgbClr val="000000"/>
              </a:solidFill>
              <a:latin typeface="Arial" charset="0"/>
              <a:ea typeface="ＭＳ Ｐゴシック" charset="0"/>
              <a:cs typeface="ＭＳ Ｐゴシック" charset="0"/>
            </a:endParaRPr>
          </a:p>
        </p:txBody>
      </p:sp>
      <p:cxnSp>
        <p:nvCxnSpPr>
          <p:cNvPr id="8" name="Straight Arrow Connector 7"/>
          <p:cNvCxnSpPr/>
          <p:nvPr/>
        </p:nvCxnSpPr>
        <p:spPr bwMode="auto">
          <a:xfrm>
            <a:off x="6248400" y="952500"/>
            <a:ext cx="333882"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p:cNvCxnSpPr>
            <a:stCxn id="6" idx="4"/>
            <a:endCxn id="5" idx="1"/>
          </p:cNvCxnSpPr>
          <p:nvPr/>
        </p:nvCxnSpPr>
        <p:spPr bwMode="auto">
          <a:xfrm>
            <a:off x="6134100" y="1066800"/>
            <a:ext cx="448182" cy="16016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02057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3A83-93A6-41BE-82F4-EA4FC50A2134}"/>
              </a:ext>
            </a:extLst>
          </p:cNvPr>
          <p:cNvSpPr>
            <a:spLocks noGrp="1"/>
          </p:cNvSpPr>
          <p:nvPr>
            <p:ph type="title"/>
          </p:nvPr>
        </p:nvSpPr>
        <p:spPr/>
        <p:txBody>
          <a:bodyPr>
            <a:normAutofit/>
          </a:bodyPr>
          <a:lstStyle/>
          <a:p>
            <a:pPr algn="ctr"/>
            <a:r>
              <a:rPr lang="en-US" sz="6000" b="1" dirty="0"/>
              <a:t>History of Facebook </a:t>
            </a:r>
          </a:p>
        </p:txBody>
      </p:sp>
      <p:sp>
        <p:nvSpPr>
          <p:cNvPr id="3" name="Content Placeholder 2">
            <a:extLst>
              <a:ext uri="{FF2B5EF4-FFF2-40B4-BE49-F238E27FC236}">
                <a16:creationId xmlns:a16="http://schemas.microsoft.com/office/drawing/2014/main" id="{EB52E014-B130-4FEF-B92A-920DB6C841C1}"/>
              </a:ext>
            </a:extLst>
          </p:cNvPr>
          <p:cNvSpPr>
            <a:spLocks noGrp="1"/>
          </p:cNvSpPr>
          <p:nvPr>
            <p:ph idx="1"/>
          </p:nvPr>
        </p:nvSpPr>
        <p:spPr>
          <a:xfrm>
            <a:off x="838200" y="1839480"/>
            <a:ext cx="10515600" cy="4351338"/>
          </a:xfrm>
        </p:spPr>
        <p:txBody>
          <a:bodyPr/>
          <a:lstStyle/>
          <a:p>
            <a:r>
              <a:rPr lang="en-US" dirty="0"/>
              <a:t>Facebook was founded by Harvard student Mark Zuckerberg on February 4, 2004. </a:t>
            </a:r>
          </a:p>
          <a:p>
            <a:r>
              <a:rPr lang="en-US" dirty="0"/>
              <a:t>In May 2007, Facebook opened up its developer platform to allow third-party developers to build applications and widgets that, once approved, could be distributed through the Facebook community. </a:t>
            </a:r>
          </a:p>
          <a:p>
            <a:r>
              <a:rPr lang="en-US" dirty="0"/>
              <a:t>In May 2008, Facebook engineers announced </a:t>
            </a:r>
            <a:r>
              <a:rPr lang="en-US" b="1" dirty="0"/>
              <a:t>Facebook connect,</a:t>
            </a:r>
            <a:r>
              <a:rPr lang="en-US" dirty="0"/>
              <a:t> a cross-site initiative that allows users to publish on third-party sites in their Facebook newsfeed. </a:t>
            </a:r>
          </a:p>
          <a:p>
            <a:r>
              <a:rPr lang="en-US" dirty="0"/>
              <a:t>The site was redesigned in late 2008, intended to streamline the website and make it easier to see what friends were doing.</a:t>
            </a:r>
          </a:p>
        </p:txBody>
      </p:sp>
    </p:spTree>
    <p:extLst>
      <p:ext uri="{BB962C8B-B14F-4D97-AF65-F5344CB8AC3E}">
        <p14:creationId xmlns:p14="http://schemas.microsoft.com/office/powerpoint/2010/main" val="276830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3A83-93A6-41BE-82F4-EA4FC50A2134}"/>
              </a:ext>
            </a:extLst>
          </p:cNvPr>
          <p:cNvSpPr>
            <a:spLocks noGrp="1"/>
          </p:cNvSpPr>
          <p:nvPr>
            <p:ph type="title"/>
          </p:nvPr>
        </p:nvSpPr>
        <p:spPr/>
        <p:txBody>
          <a:bodyPr>
            <a:normAutofit/>
          </a:bodyPr>
          <a:lstStyle/>
          <a:p>
            <a:pPr algn="ctr"/>
            <a:r>
              <a:rPr lang="en-US" sz="6000" b="1" dirty="0"/>
              <a:t>What is Facebook Marketing?</a:t>
            </a:r>
          </a:p>
        </p:txBody>
      </p:sp>
      <p:sp>
        <p:nvSpPr>
          <p:cNvPr id="3" name="Content Placeholder 2">
            <a:extLst>
              <a:ext uri="{FF2B5EF4-FFF2-40B4-BE49-F238E27FC236}">
                <a16:creationId xmlns:a16="http://schemas.microsoft.com/office/drawing/2014/main" id="{EB52E014-B130-4FEF-B92A-920DB6C841C1}"/>
              </a:ext>
            </a:extLst>
          </p:cNvPr>
          <p:cNvSpPr>
            <a:spLocks noGrp="1"/>
          </p:cNvSpPr>
          <p:nvPr>
            <p:ph idx="1"/>
          </p:nvPr>
        </p:nvSpPr>
        <p:spPr>
          <a:xfrm>
            <a:off x="311724" y="1839480"/>
            <a:ext cx="10515600" cy="4351338"/>
          </a:xfrm>
        </p:spPr>
        <p:txBody>
          <a:bodyPr>
            <a:normAutofit fontScale="92500" lnSpcReduction="20000"/>
          </a:bodyPr>
          <a:lstStyle/>
          <a:p>
            <a:pPr algn="just"/>
            <a:r>
              <a:rPr lang="en-US" dirty="0"/>
              <a:t>Facebook is undoubtedly the </a:t>
            </a:r>
            <a:r>
              <a:rPr lang="en-US" dirty="0">
                <a:solidFill>
                  <a:schemeClr val="accent1">
                    <a:lumMod val="50000"/>
                  </a:schemeClr>
                </a:solidFill>
              </a:rPr>
              <a:t>most popular</a:t>
            </a:r>
            <a:r>
              <a:rPr lang="en-US" dirty="0"/>
              <a:t> social </a:t>
            </a:r>
          </a:p>
          <a:p>
            <a:pPr marL="0" indent="0" algn="just">
              <a:buNone/>
            </a:pPr>
            <a:r>
              <a:rPr lang="en-US" dirty="0"/>
              <a:t>media platform available with many advantages </a:t>
            </a:r>
          </a:p>
          <a:p>
            <a:pPr marL="0" indent="0" algn="just">
              <a:buNone/>
            </a:pPr>
            <a:r>
              <a:rPr lang="en-US" dirty="0"/>
              <a:t>associated with it. </a:t>
            </a:r>
          </a:p>
          <a:p>
            <a:pPr algn="just"/>
            <a:r>
              <a:rPr lang="en-US" dirty="0"/>
              <a:t>It is primarily a social networking site, however it can </a:t>
            </a:r>
          </a:p>
          <a:p>
            <a:pPr marL="0" indent="0" algn="just">
              <a:buNone/>
            </a:pPr>
            <a:r>
              <a:rPr lang="en-US" dirty="0"/>
              <a:t>be used as a handy tool for </a:t>
            </a:r>
            <a:r>
              <a:rPr lang="en-US" dirty="0">
                <a:solidFill>
                  <a:schemeClr val="accent1">
                    <a:lumMod val="50000"/>
                  </a:schemeClr>
                </a:solidFill>
              </a:rPr>
              <a:t>promoting and advertising a business</a:t>
            </a:r>
            <a:r>
              <a:rPr lang="en-US" dirty="0"/>
              <a:t>. We can use Facebook to promote a brand, market a company, or create awareness about a service or a product.</a:t>
            </a:r>
          </a:p>
          <a:p>
            <a:pPr algn="just"/>
            <a:r>
              <a:rPr lang="en-US" dirty="0"/>
              <a:t>Success with this form of marketing requires more than a fan page and a few friends. When used effectively, Facebook marketing can provide a business with exciting benefits and results. </a:t>
            </a:r>
          </a:p>
          <a:p>
            <a:pPr algn="just"/>
            <a:r>
              <a:rPr lang="en-US" dirty="0"/>
              <a:t>Facebook marketing can enable businessmen to greatly improve their brand awareness and reach out to a wider audience.</a:t>
            </a:r>
          </a:p>
        </p:txBody>
      </p:sp>
      <p:pic>
        <p:nvPicPr>
          <p:cNvPr id="8" name="Picture 7">
            <a:extLst>
              <a:ext uri="{FF2B5EF4-FFF2-40B4-BE49-F238E27FC236}">
                <a16:creationId xmlns:a16="http://schemas.microsoft.com/office/drawing/2014/main" id="{5B2ABAF4-0BAE-414C-BEE1-F49C76305F45}"/>
              </a:ext>
            </a:extLst>
          </p:cNvPr>
          <p:cNvPicPr>
            <a:picLocks noChangeAspect="1"/>
          </p:cNvPicPr>
          <p:nvPr/>
        </p:nvPicPr>
        <p:blipFill>
          <a:blip r:embed="rId2"/>
          <a:stretch>
            <a:fillRect/>
          </a:stretch>
        </p:blipFill>
        <p:spPr>
          <a:xfrm>
            <a:off x="7810500" y="1581147"/>
            <a:ext cx="4381500" cy="1771650"/>
          </a:xfrm>
          <a:prstGeom prst="rect">
            <a:avLst/>
          </a:prstGeom>
        </p:spPr>
      </p:pic>
    </p:spTree>
    <p:extLst>
      <p:ext uri="{BB962C8B-B14F-4D97-AF65-F5344CB8AC3E}">
        <p14:creationId xmlns:p14="http://schemas.microsoft.com/office/powerpoint/2010/main" val="191794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3A83-93A6-41BE-82F4-EA4FC50A2134}"/>
              </a:ext>
            </a:extLst>
          </p:cNvPr>
          <p:cNvSpPr>
            <a:spLocks noGrp="1"/>
          </p:cNvSpPr>
          <p:nvPr>
            <p:ph type="title"/>
          </p:nvPr>
        </p:nvSpPr>
        <p:spPr>
          <a:xfrm>
            <a:off x="838200" y="101886"/>
            <a:ext cx="10515600" cy="1325563"/>
          </a:xfrm>
        </p:spPr>
        <p:txBody>
          <a:bodyPr>
            <a:normAutofit/>
          </a:bodyPr>
          <a:lstStyle/>
          <a:p>
            <a:pPr algn="ctr"/>
            <a:r>
              <a:rPr lang="en-US" sz="6000" b="1" dirty="0"/>
              <a:t>How to Create a Fan Page?</a:t>
            </a:r>
          </a:p>
        </p:txBody>
      </p:sp>
      <p:sp>
        <p:nvSpPr>
          <p:cNvPr id="3" name="Content Placeholder 2">
            <a:extLst>
              <a:ext uri="{FF2B5EF4-FFF2-40B4-BE49-F238E27FC236}">
                <a16:creationId xmlns:a16="http://schemas.microsoft.com/office/drawing/2014/main" id="{EB52E014-B130-4FEF-B92A-920DB6C841C1}"/>
              </a:ext>
            </a:extLst>
          </p:cNvPr>
          <p:cNvSpPr>
            <a:spLocks noGrp="1"/>
          </p:cNvSpPr>
          <p:nvPr>
            <p:ph idx="1"/>
          </p:nvPr>
        </p:nvSpPr>
        <p:spPr>
          <a:xfrm>
            <a:off x="838200" y="1551710"/>
            <a:ext cx="10515600" cy="5126182"/>
          </a:xfrm>
        </p:spPr>
        <p:txBody>
          <a:bodyPr>
            <a:normAutofit fontScale="85000" lnSpcReduction="20000"/>
          </a:bodyPr>
          <a:lstStyle/>
          <a:p>
            <a:r>
              <a:rPr lang="en-US" dirty="0"/>
              <a:t>A Facebook fan page is an amazing way to promote your business, build awareness for a cause, and gather support for your brand. </a:t>
            </a:r>
          </a:p>
          <a:p>
            <a:pPr marL="0" indent="0">
              <a:buNone/>
            </a:pPr>
            <a:endParaRPr lang="en-US" dirty="0"/>
          </a:p>
          <a:p>
            <a:r>
              <a:rPr lang="en-US" dirty="0"/>
              <a:t>If you would like to create a fan page, follow these easy steps −</a:t>
            </a:r>
          </a:p>
          <a:p>
            <a:pPr marL="1025525" indent="-514350">
              <a:buFont typeface="+mj-lt"/>
              <a:buAutoNum type="arabicPeriod"/>
            </a:pPr>
            <a:r>
              <a:rPr lang="en-US" dirty="0"/>
              <a:t>Log in to your Facebook account.</a:t>
            </a:r>
          </a:p>
          <a:p>
            <a:pPr marL="1025525" indent="-514350">
              <a:buFont typeface="+mj-lt"/>
              <a:buAutoNum type="arabicPeriod"/>
            </a:pPr>
            <a:r>
              <a:rPr lang="en-US" dirty="0"/>
              <a:t>Click on the settings on the top right-hand corner of your page.</a:t>
            </a:r>
          </a:p>
          <a:p>
            <a:pPr marL="1025525" indent="-514350">
              <a:buFont typeface="+mj-lt"/>
              <a:buAutoNum type="arabicPeriod"/>
            </a:pPr>
            <a:r>
              <a:rPr lang="en-US" dirty="0"/>
              <a:t>Click on create page.</a:t>
            </a:r>
          </a:p>
          <a:p>
            <a:pPr marL="1025525" indent="-514350">
              <a:buFont typeface="+mj-lt"/>
              <a:buAutoNum type="arabicPeriod"/>
            </a:pPr>
            <a:r>
              <a:rPr lang="en-US" dirty="0"/>
              <a:t>Click on the type of page you would like to create.</a:t>
            </a:r>
          </a:p>
          <a:p>
            <a:pPr marL="1025525" indent="-514350">
              <a:buFont typeface="+mj-lt"/>
              <a:buAutoNum type="arabicPeriod"/>
            </a:pPr>
            <a:r>
              <a:rPr lang="en-US" dirty="0"/>
              <a:t>Fill in all the information required.</a:t>
            </a:r>
          </a:p>
          <a:p>
            <a:pPr marL="1025525" indent="-514350">
              <a:buFont typeface="+mj-lt"/>
              <a:buAutoNum type="arabicPeriod"/>
            </a:pPr>
            <a:r>
              <a:rPr lang="en-US" dirty="0"/>
              <a:t>Click on "get started".</a:t>
            </a:r>
          </a:p>
          <a:p>
            <a:pPr marL="1025525" indent="-514350">
              <a:buFont typeface="+mj-lt"/>
              <a:buAutoNum type="arabicPeriod"/>
            </a:pPr>
            <a:r>
              <a:rPr lang="en-US" dirty="0"/>
              <a:t>Upload a profile picture and click on save photo.</a:t>
            </a:r>
          </a:p>
          <a:p>
            <a:pPr marL="1025525" indent="-514350">
              <a:buFont typeface="+mj-lt"/>
              <a:buAutoNum type="arabicPeriod"/>
            </a:pPr>
            <a:r>
              <a:rPr lang="en-US" dirty="0"/>
              <a:t>Complete the 'about' section and click 'save info'.</a:t>
            </a:r>
          </a:p>
          <a:p>
            <a:pPr marL="1025525" indent="-514350">
              <a:buFont typeface="+mj-lt"/>
              <a:buAutoNum type="arabicPeriod"/>
            </a:pPr>
            <a:r>
              <a:rPr lang="en-US" dirty="0"/>
              <a:t>Now decide whether you want to enable ads or skip (it will be payable if you enable).</a:t>
            </a:r>
          </a:p>
        </p:txBody>
      </p:sp>
    </p:spTree>
    <p:extLst>
      <p:ext uri="{BB962C8B-B14F-4D97-AF65-F5344CB8AC3E}">
        <p14:creationId xmlns:p14="http://schemas.microsoft.com/office/powerpoint/2010/main" val="415641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3A83-93A6-41BE-82F4-EA4FC50A2134}"/>
              </a:ext>
            </a:extLst>
          </p:cNvPr>
          <p:cNvSpPr>
            <a:spLocks noGrp="1"/>
          </p:cNvSpPr>
          <p:nvPr>
            <p:ph type="title"/>
          </p:nvPr>
        </p:nvSpPr>
        <p:spPr>
          <a:xfrm>
            <a:off x="838200" y="101886"/>
            <a:ext cx="10515600" cy="1325563"/>
          </a:xfrm>
        </p:spPr>
        <p:txBody>
          <a:bodyPr>
            <a:normAutofit/>
          </a:bodyPr>
          <a:lstStyle/>
          <a:p>
            <a:pPr algn="ctr"/>
            <a:r>
              <a:rPr lang="en-US" sz="6000" b="1" dirty="0"/>
              <a:t>Facebook Profiles</a:t>
            </a:r>
          </a:p>
        </p:txBody>
      </p:sp>
      <p:sp>
        <p:nvSpPr>
          <p:cNvPr id="3" name="Content Placeholder 2">
            <a:extLst>
              <a:ext uri="{FF2B5EF4-FFF2-40B4-BE49-F238E27FC236}">
                <a16:creationId xmlns:a16="http://schemas.microsoft.com/office/drawing/2014/main" id="{EB52E014-B130-4FEF-B92A-920DB6C841C1}"/>
              </a:ext>
            </a:extLst>
          </p:cNvPr>
          <p:cNvSpPr>
            <a:spLocks noGrp="1"/>
          </p:cNvSpPr>
          <p:nvPr>
            <p:ph idx="1"/>
          </p:nvPr>
        </p:nvSpPr>
        <p:spPr>
          <a:xfrm>
            <a:off x="838200" y="1856508"/>
            <a:ext cx="10515600" cy="4821383"/>
          </a:xfrm>
        </p:spPr>
        <p:txBody>
          <a:bodyPr>
            <a:normAutofit/>
          </a:bodyPr>
          <a:lstStyle/>
          <a:p>
            <a:pPr algn="just"/>
            <a:r>
              <a:rPr lang="en-US" dirty="0"/>
              <a:t>Facebook Profiles are for people and they are generally meant for personal use only. </a:t>
            </a:r>
          </a:p>
          <a:p>
            <a:pPr algn="just"/>
            <a:r>
              <a:rPr lang="en-US" dirty="0"/>
              <a:t>A Facebook profile is an account that is allocated against an individual, who can use it to network with friends and colleagues, and share information with them. </a:t>
            </a:r>
          </a:p>
          <a:p>
            <a:pPr algn="just"/>
            <a:r>
              <a:rPr lang="en-US" dirty="0"/>
              <a:t>It is designed to be a unique profile on the Facebook network for that one individual, and it is not meant to be used to represent a company, an organization, or a fictional character.</a:t>
            </a:r>
          </a:p>
        </p:txBody>
      </p:sp>
    </p:spTree>
    <p:extLst>
      <p:ext uri="{BB962C8B-B14F-4D97-AF65-F5344CB8AC3E}">
        <p14:creationId xmlns:p14="http://schemas.microsoft.com/office/powerpoint/2010/main" val="2582397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3A83-93A6-41BE-82F4-EA4FC50A2134}"/>
              </a:ext>
            </a:extLst>
          </p:cNvPr>
          <p:cNvSpPr>
            <a:spLocks noGrp="1"/>
          </p:cNvSpPr>
          <p:nvPr>
            <p:ph type="title"/>
          </p:nvPr>
        </p:nvSpPr>
        <p:spPr>
          <a:xfrm>
            <a:off x="838200" y="101886"/>
            <a:ext cx="10515600" cy="1325563"/>
          </a:xfrm>
        </p:spPr>
        <p:txBody>
          <a:bodyPr>
            <a:normAutofit/>
          </a:bodyPr>
          <a:lstStyle/>
          <a:p>
            <a:pPr algn="ctr"/>
            <a:r>
              <a:rPr lang="en-US" sz="6000" b="1" dirty="0"/>
              <a:t>Facebook Places</a:t>
            </a:r>
          </a:p>
        </p:txBody>
      </p:sp>
      <p:sp>
        <p:nvSpPr>
          <p:cNvPr id="3" name="Content Placeholder 2">
            <a:extLst>
              <a:ext uri="{FF2B5EF4-FFF2-40B4-BE49-F238E27FC236}">
                <a16:creationId xmlns:a16="http://schemas.microsoft.com/office/drawing/2014/main" id="{EB52E014-B130-4FEF-B92A-920DB6C841C1}"/>
              </a:ext>
            </a:extLst>
          </p:cNvPr>
          <p:cNvSpPr>
            <a:spLocks noGrp="1"/>
          </p:cNvSpPr>
          <p:nvPr>
            <p:ph idx="1"/>
          </p:nvPr>
        </p:nvSpPr>
        <p:spPr>
          <a:xfrm>
            <a:off x="838200" y="1856508"/>
            <a:ext cx="10515600" cy="4821383"/>
          </a:xfrm>
        </p:spPr>
        <p:txBody>
          <a:bodyPr>
            <a:normAutofit/>
          </a:bodyPr>
          <a:lstStyle/>
          <a:p>
            <a:pPr algn="just"/>
            <a:r>
              <a:rPr lang="en-US" dirty="0"/>
              <a:t>Facebook Places enable people to provide real-time update of where they are and what they are doing when they are on the move. </a:t>
            </a:r>
          </a:p>
          <a:p>
            <a:pPr algn="just"/>
            <a:r>
              <a:rPr lang="en-US" dirty="0"/>
              <a:t>It also enables its users to take advantage of unexpected coincidences such as discovering that they are at some concert as their friends. Users can check in when they arrive at a location, and see whether their friends are nearby. </a:t>
            </a:r>
          </a:p>
          <a:p>
            <a:pPr algn="just"/>
            <a:r>
              <a:rPr lang="en-US" dirty="0"/>
              <a:t>The best part about Facebook places is that it will more or less maintain itself once it has been created. </a:t>
            </a:r>
          </a:p>
          <a:p>
            <a:pPr algn="just"/>
            <a:r>
              <a:rPr lang="en-US" dirty="0"/>
              <a:t>Facebook users do have the ability to 'like' the Facebook places as well, so encourage visitors to press the 'like' button after they check in.</a:t>
            </a:r>
          </a:p>
        </p:txBody>
      </p:sp>
    </p:spTree>
    <p:extLst>
      <p:ext uri="{BB962C8B-B14F-4D97-AF65-F5344CB8AC3E}">
        <p14:creationId xmlns:p14="http://schemas.microsoft.com/office/powerpoint/2010/main" val="3734035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3A83-93A6-41BE-82F4-EA4FC50A2134}"/>
              </a:ext>
            </a:extLst>
          </p:cNvPr>
          <p:cNvSpPr>
            <a:spLocks noGrp="1"/>
          </p:cNvSpPr>
          <p:nvPr>
            <p:ph type="title"/>
          </p:nvPr>
        </p:nvSpPr>
        <p:spPr>
          <a:xfrm>
            <a:off x="838200" y="101886"/>
            <a:ext cx="10515600" cy="1325563"/>
          </a:xfrm>
        </p:spPr>
        <p:txBody>
          <a:bodyPr>
            <a:normAutofit/>
          </a:bodyPr>
          <a:lstStyle/>
          <a:p>
            <a:pPr algn="ctr"/>
            <a:r>
              <a:rPr lang="en-US" sz="6000" b="1" dirty="0"/>
              <a:t>Facebook Groups</a:t>
            </a:r>
          </a:p>
        </p:txBody>
      </p:sp>
      <p:sp>
        <p:nvSpPr>
          <p:cNvPr id="3" name="Content Placeholder 2">
            <a:extLst>
              <a:ext uri="{FF2B5EF4-FFF2-40B4-BE49-F238E27FC236}">
                <a16:creationId xmlns:a16="http://schemas.microsoft.com/office/drawing/2014/main" id="{EB52E014-B130-4FEF-B92A-920DB6C841C1}"/>
              </a:ext>
            </a:extLst>
          </p:cNvPr>
          <p:cNvSpPr>
            <a:spLocks noGrp="1"/>
          </p:cNvSpPr>
          <p:nvPr>
            <p:ph idx="1"/>
          </p:nvPr>
        </p:nvSpPr>
        <p:spPr>
          <a:xfrm>
            <a:off x="838200" y="1856508"/>
            <a:ext cx="10515600" cy="4821383"/>
          </a:xfrm>
        </p:spPr>
        <p:txBody>
          <a:bodyPr>
            <a:normAutofit/>
          </a:bodyPr>
          <a:lstStyle/>
          <a:p>
            <a:pPr algn="just"/>
            <a:r>
              <a:rPr lang="en-US" dirty="0"/>
              <a:t>Facebook Groups are the places for small group communication where users can share their common interests and express their opinion. </a:t>
            </a:r>
          </a:p>
          <a:p>
            <a:pPr algn="just"/>
            <a:r>
              <a:rPr lang="en-US" dirty="0"/>
              <a:t>Groups allow people to come together around a common cause. Groups are for discussing issues and share related content. </a:t>
            </a:r>
          </a:p>
          <a:p>
            <a:pPr algn="just"/>
            <a:r>
              <a:rPr lang="en-US" dirty="0"/>
              <a:t>When we create a group, we can decide whether to make it publicly available for anyone to join, require administrator approval for members to join, or keep it private and by invitation only. </a:t>
            </a:r>
          </a:p>
          <a:p>
            <a:pPr algn="just"/>
            <a:r>
              <a:rPr lang="en-US" dirty="0"/>
              <a:t>Groups range widely − from light-hearted themes to organizing activities to serious topics such as politics and world events.</a:t>
            </a:r>
          </a:p>
        </p:txBody>
      </p:sp>
    </p:spTree>
    <p:extLst>
      <p:ext uri="{BB962C8B-B14F-4D97-AF65-F5344CB8AC3E}">
        <p14:creationId xmlns:p14="http://schemas.microsoft.com/office/powerpoint/2010/main" val="279825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3A83-93A6-41BE-82F4-EA4FC50A2134}"/>
              </a:ext>
            </a:extLst>
          </p:cNvPr>
          <p:cNvSpPr>
            <a:spLocks noGrp="1"/>
          </p:cNvSpPr>
          <p:nvPr>
            <p:ph type="title"/>
          </p:nvPr>
        </p:nvSpPr>
        <p:spPr>
          <a:xfrm>
            <a:off x="838200" y="101886"/>
            <a:ext cx="10515600" cy="1325563"/>
          </a:xfrm>
        </p:spPr>
        <p:txBody>
          <a:bodyPr>
            <a:normAutofit/>
          </a:bodyPr>
          <a:lstStyle/>
          <a:p>
            <a:pPr algn="ctr"/>
            <a:r>
              <a:rPr lang="en-US" sz="6000" b="1" dirty="0"/>
              <a:t>Facebook Community</a:t>
            </a:r>
          </a:p>
        </p:txBody>
      </p:sp>
      <p:sp>
        <p:nvSpPr>
          <p:cNvPr id="3" name="Content Placeholder 2">
            <a:extLst>
              <a:ext uri="{FF2B5EF4-FFF2-40B4-BE49-F238E27FC236}">
                <a16:creationId xmlns:a16="http://schemas.microsoft.com/office/drawing/2014/main" id="{EB52E014-B130-4FEF-B92A-920DB6C841C1}"/>
              </a:ext>
            </a:extLst>
          </p:cNvPr>
          <p:cNvSpPr>
            <a:spLocks noGrp="1"/>
          </p:cNvSpPr>
          <p:nvPr>
            <p:ph idx="1"/>
          </p:nvPr>
        </p:nvSpPr>
        <p:spPr>
          <a:xfrm>
            <a:off x="838200" y="1856508"/>
            <a:ext cx="10515600" cy="4821383"/>
          </a:xfrm>
        </p:spPr>
        <p:txBody>
          <a:bodyPr>
            <a:normAutofit/>
          </a:bodyPr>
          <a:lstStyle/>
          <a:p>
            <a:r>
              <a:rPr lang="en-US" dirty="0"/>
              <a:t>A Facebook Community is about an organization, a celebrity, or a topic. </a:t>
            </a:r>
          </a:p>
          <a:p>
            <a:r>
              <a:rPr lang="en-US" dirty="0"/>
              <a:t>Community pages are meant for general topics and all kinds of unofficial but interesting things. </a:t>
            </a:r>
          </a:p>
          <a:p>
            <a:r>
              <a:rPr lang="en-US" dirty="0"/>
              <a:t>These pages let us stay connected with others who share similar interests and experiences.</a:t>
            </a:r>
          </a:p>
        </p:txBody>
      </p:sp>
    </p:spTree>
    <p:extLst>
      <p:ext uri="{BB962C8B-B14F-4D97-AF65-F5344CB8AC3E}">
        <p14:creationId xmlns:p14="http://schemas.microsoft.com/office/powerpoint/2010/main" val="1977595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1767</Words>
  <Application>Microsoft Office PowerPoint</Application>
  <PresentationFormat>Widescreen</PresentationFormat>
  <Paragraphs>155</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Arial Narrow</vt:lpstr>
      <vt:lpstr>Calibri</vt:lpstr>
      <vt:lpstr>Calibri Light</vt:lpstr>
      <vt:lpstr>Wingdings</vt:lpstr>
      <vt:lpstr>Office Theme</vt:lpstr>
      <vt:lpstr>PowerPoint Presentation</vt:lpstr>
      <vt:lpstr>Introduction </vt:lpstr>
      <vt:lpstr>History of Facebook </vt:lpstr>
      <vt:lpstr>What is Facebook Marketing?</vt:lpstr>
      <vt:lpstr>How to Create a Fan Page?</vt:lpstr>
      <vt:lpstr>Facebook Profiles</vt:lpstr>
      <vt:lpstr>Facebook Places</vt:lpstr>
      <vt:lpstr>Facebook Groups</vt:lpstr>
      <vt:lpstr>Facebook Community</vt:lpstr>
      <vt:lpstr>Grow Your Business with Facebook</vt:lpstr>
      <vt:lpstr>Latest Facebook Trends</vt:lpstr>
      <vt:lpstr>What are Adverts?</vt:lpstr>
      <vt:lpstr>Facebook − Do's and Don'ts</vt:lpstr>
      <vt:lpstr>Facebook − Do's and Don'ts</vt:lpstr>
      <vt:lpstr>Increase Facebook Likes for a Fan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Shady</dc:creator>
  <cp:lastModifiedBy>Shady</cp:lastModifiedBy>
  <cp:revision>11</cp:revision>
  <dcterms:created xsi:type="dcterms:W3CDTF">2018-09-14T14:00:58Z</dcterms:created>
  <dcterms:modified xsi:type="dcterms:W3CDTF">2018-09-20T16:39:34Z</dcterms:modified>
</cp:coreProperties>
</file>